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sldIdLst>
    <p:sldId id="1397" r:id="rId2"/>
    <p:sldId id="1398" r:id="rId3"/>
    <p:sldId id="1399" r:id="rId4"/>
    <p:sldId id="1400" r:id="rId5"/>
    <p:sldId id="1401" r:id="rId6"/>
    <p:sldId id="1402" r:id="rId7"/>
    <p:sldId id="1403" r:id="rId8"/>
    <p:sldId id="1404" r:id="rId9"/>
    <p:sldId id="1405" r:id="rId10"/>
    <p:sldId id="1406" r:id="rId11"/>
    <p:sldId id="1407" r:id="rId12"/>
    <p:sldId id="1408" r:id="rId13"/>
    <p:sldId id="1409" r:id="rId14"/>
    <p:sldId id="1410" r:id="rId15"/>
    <p:sldId id="1411" r:id="rId16"/>
    <p:sldId id="1425" r:id="rId17"/>
    <p:sldId id="1426" r:id="rId18"/>
    <p:sldId id="1427" r:id="rId19"/>
    <p:sldId id="1415" r:id="rId20"/>
    <p:sldId id="1416" r:id="rId21"/>
    <p:sldId id="1417" r:id="rId22"/>
    <p:sldId id="1418" r:id="rId23"/>
    <p:sldId id="1419" r:id="rId24"/>
    <p:sldId id="1420" r:id="rId25"/>
    <p:sldId id="1421" r:id="rId26"/>
    <p:sldId id="1422" r:id="rId27"/>
    <p:sldId id="1423" r:id="rId28"/>
    <p:sldId id="1424" r:id="rId29"/>
  </p:sldIdLst>
  <p:sldSz cx="10160000" cy="5715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lvl9pPr>
  </p:defaultTextStyle>
  <p:extLst>
    <p:ext uri="{EFAFB233-063F-42B5-8137-9DF3F51BA10A}">
      <p15:sldGuideLst xmlns:p15="http://schemas.microsoft.com/office/powerpoint/2012/main">
        <p15:guide id="1" orient="horz" pos="1800" userDrawn="1">
          <p15:clr>
            <a:srgbClr val="A4A3A4"/>
          </p15:clr>
        </p15:guide>
        <p15:guide id="2" pos="32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CBCB"/>
    <a:srgbClr val="E7E7E7"/>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rgbClr val="D4D4D5"/>
          </a:solidFill>
        </a:fill>
      </a:tcStyle>
    </a:wholeTbl>
    <a:band2H>
      <a:tcTxStyle/>
      <a:tcStyle>
        <a:tcBdr/>
        <a:fill>
          <a:solidFill>
            <a:srgbClr val="EBEBEB"/>
          </a:solidFill>
        </a:fill>
      </a:tcStyle>
    </a:band2H>
    <a:firstCol>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chemeClr val="accent1"/>
          </a:solidFill>
        </a:fill>
      </a:tcStyle>
    </a:firstCol>
    <a:lastRow>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381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chemeClr val="accent1"/>
          </a:solidFill>
        </a:fill>
      </a:tcStyle>
    </a:lastRow>
    <a:firstRow>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381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rgbClr val="E5E5E6"/>
          </a:solidFill>
        </a:fill>
      </a:tcStyle>
    </a:wholeTbl>
    <a:band2H>
      <a:tcTxStyle/>
      <a:tcStyle>
        <a:tcBdr/>
        <a:fill>
          <a:solidFill>
            <a:srgbClr val="F2F2F3"/>
          </a:solidFill>
        </a:fill>
      </a:tcStyle>
    </a:band2H>
    <a:firstCol>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chemeClr val="accent3"/>
          </a:solidFill>
        </a:fill>
      </a:tcStyle>
    </a:firstCol>
    <a:lastRow>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381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chemeClr val="accent3"/>
          </a:solidFill>
        </a:fill>
      </a:tcStyle>
    </a:lastRow>
    <a:firstRow>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381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rgbClr val="CCD2DD"/>
          </a:solidFill>
        </a:fill>
      </a:tcStyle>
    </a:wholeTbl>
    <a:band2H>
      <a:tcTxStyle/>
      <a:tcStyle>
        <a:tcBdr/>
        <a:fill>
          <a:solidFill>
            <a:srgbClr val="E7EAEF"/>
          </a:solidFill>
        </a:fill>
      </a:tcStyle>
    </a:band2H>
    <a:firstCol>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chemeClr val="accent6"/>
          </a:solidFill>
        </a:fill>
      </a:tcStyle>
    </a:firstCol>
    <a:lastRow>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381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chemeClr val="accent6"/>
          </a:solidFill>
        </a:fill>
      </a:tcStyle>
    </a:lastRow>
    <a:firstRow>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381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chemeClr val="accent5">
              <a:lumOff val="44000"/>
            </a:schemeClr>
          </a:solidFill>
        </a:fill>
      </a:tcStyle>
    </a:band2H>
    <a:firstCol>
      <a:tcTxStyle b="on" i="off">
        <a:fontRef idx="major">
          <a:schemeClr val="accent5">
            <a:lumOff val="44000"/>
          </a:schemeClr>
        </a:fontRef>
        <a:schemeClr val="accent5">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5">
              <a:lumOff val="44000"/>
            </a:schemeClr>
          </a:solidFill>
        </a:fill>
      </a:tcStyle>
    </a:lastRow>
    <a:firstRow>
      <a:tcTxStyle b="on" i="off">
        <a:fontRef idx="major">
          <a:schemeClr val="accent5">
            <a:lumOff val="44000"/>
          </a:schemeClr>
        </a:fontRef>
        <a:schemeClr val="accent5">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rgbClr val="000000"/>
          </a:solidFill>
        </a:fill>
      </a:tcStyle>
    </a:firstCol>
    <a:lastRow>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38100" cap="flat">
              <a:solidFill>
                <a:schemeClr val="accent5">
                  <a:lumOff val="44000"/>
                </a:schemeClr>
              </a:solidFill>
              <a:prstDash val="solid"/>
              <a:round/>
            </a:ln>
          </a:top>
          <a:bottom>
            <a:ln w="127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rgbClr val="000000"/>
          </a:solidFill>
        </a:fill>
      </a:tcStyle>
    </a:lastRow>
    <a:firstRow>
      <a:tcTxStyle b="on" i="off">
        <a:fontRef idx="major">
          <a:schemeClr val="accent5">
            <a:lumOff val="44000"/>
          </a:schemeClr>
        </a:fontRef>
        <a:schemeClr val="accent5">
          <a:lumOff val="44000"/>
        </a:schemeClr>
      </a:tcTxStyle>
      <a:tcStyle>
        <a:tcBdr>
          <a:left>
            <a:ln w="12700" cap="flat">
              <a:solidFill>
                <a:schemeClr val="accent5">
                  <a:lumOff val="44000"/>
                </a:schemeClr>
              </a:solidFill>
              <a:prstDash val="solid"/>
              <a:round/>
            </a:ln>
          </a:left>
          <a:right>
            <a:ln w="12700" cap="flat">
              <a:solidFill>
                <a:schemeClr val="accent5">
                  <a:lumOff val="44000"/>
                </a:schemeClr>
              </a:solidFill>
              <a:prstDash val="solid"/>
              <a:round/>
            </a:ln>
          </a:right>
          <a:top>
            <a:ln w="12700" cap="flat">
              <a:solidFill>
                <a:schemeClr val="accent5">
                  <a:lumOff val="44000"/>
                </a:schemeClr>
              </a:solidFill>
              <a:prstDash val="solid"/>
              <a:round/>
            </a:ln>
          </a:top>
          <a:bottom>
            <a:ln w="38100" cap="flat">
              <a:solidFill>
                <a:schemeClr val="accent5">
                  <a:lumOff val="44000"/>
                </a:schemeClr>
              </a:solidFill>
              <a:prstDash val="solid"/>
              <a:round/>
            </a:ln>
          </a:bottom>
          <a:insideH>
            <a:ln w="12700" cap="flat">
              <a:solidFill>
                <a:schemeClr val="accent5">
                  <a:lumOff val="44000"/>
                </a:schemeClr>
              </a:solidFill>
              <a:prstDash val="solid"/>
              <a:round/>
            </a:ln>
          </a:insideH>
          <a:insideV>
            <a:ln w="12700" cap="flat">
              <a:solidFill>
                <a:schemeClr val="accent5">
                  <a:lumOff val="44000"/>
                </a:schemeClr>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chemeClr val="accent5">
              <a:lumOff val="44000"/>
            </a:schemeClr>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836" autoAdjust="0"/>
    <p:restoredTop sz="94650"/>
  </p:normalViewPr>
  <p:slideViewPr>
    <p:cSldViewPr snapToGrid="0" snapToObjects="1" showGuides="1">
      <p:cViewPr varScale="1">
        <p:scale>
          <a:sx n="137" d="100"/>
          <a:sy n="137" d="100"/>
        </p:scale>
        <p:origin x="192" y="312"/>
      </p:cViewPr>
      <p:guideLst>
        <p:guide orient="horz" pos="1800"/>
        <p:guide pos="3224"/>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tiff>
</file>

<file path=ppt/media/image18.jpeg>
</file>

<file path=ppt/media/image19.png>
</file>

<file path=ppt/media/image2.jpeg>
</file>

<file path=ppt/media/image20.jpeg>
</file>

<file path=ppt/media/image21.jpeg>
</file>

<file path=ppt/media/image22.jpeg>
</file>

<file path=ppt/media/image23.jpg>
</file>

<file path=ppt/media/image24.jpeg>
</file>

<file path=ppt/media/image25.jpeg>
</file>

<file path=ppt/media/image26.png>
</file>

<file path=ppt/media/image27.tiff>
</file>

<file path=ppt/media/image28.jpeg>
</file>

<file path=ppt/media/image29.tiff>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26" name="Shape 926"/>
          <p:cNvSpPr>
            <a:spLocks noGrp="1" noRot="1" noChangeAspect="1"/>
          </p:cNvSpPr>
          <p:nvPr>
            <p:ph type="sldImg"/>
          </p:nvPr>
        </p:nvSpPr>
        <p:spPr>
          <a:xfrm>
            <a:off x="1143000" y="685800"/>
            <a:ext cx="4572000" cy="3429000"/>
          </a:xfrm>
          <a:prstGeom prst="rect">
            <a:avLst/>
          </a:prstGeom>
        </p:spPr>
        <p:txBody>
          <a:bodyPr/>
          <a:lstStyle/>
          <a:p>
            <a:endParaRPr/>
          </a:p>
        </p:txBody>
      </p:sp>
      <p:sp>
        <p:nvSpPr>
          <p:cNvPr id="927" name="Shape 92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Porsche Next TT"/>
      </a:defRPr>
    </a:lvl1pPr>
    <a:lvl2pPr indent="228600" latinLnBrk="0">
      <a:defRPr sz="1200">
        <a:latin typeface="+mj-lt"/>
        <a:ea typeface="+mj-ea"/>
        <a:cs typeface="+mj-cs"/>
        <a:sym typeface="Porsche Next TT"/>
      </a:defRPr>
    </a:lvl2pPr>
    <a:lvl3pPr indent="457200" latinLnBrk="0">
      <a:defRPr sz="1200">
        <a:latin typeface="+mj-lt"/>
        <a:ea typeface="+mj-ea"/>
        <a:cs typeface="+mj-cs"/>
        <a:sym typeface="Porsche Next TT"/>
      </a:defRPr>
    </a:lvl3pPr>
    <a:lvl4pPr indent="685800" latinLnBrk="0">
      <a:defRPr sz="1200">
        <a:latin typeface="+mj-lt"/>
        <a:ea typeface="+mj-ea"/>
        <a:cs typeface="+mj-cs"/>
        <a:sym typeface="Porsche Next TT"/>
      </a:defRPr>
    </a:lvl4pPr>
    <a:lvl5pPr indent="914400" latinLnBrk="0">
      <a:defRPr sz="1200">
        <a:latin typeface="+mj-lt"/>
        <a:ea typeface="+mj-ea"/>
        <a:cs typeface="+mj-cs"/>
        <a:sym typeface="Porsche Next TT"/>
      </a:defRPr>
    </a:lvl5pPr>
    <a:lvl6pPr indent="1143000" latinLnBrk="0">
      <a:defRPr sz="1200">
        <a:latin typeface="+mj-lt"/>
        <a:ea typeface="+mj-ea"/>
        <a:cs typeface="+mj-cs"/>
        <a:sym typeface="Porsche Next TT"/>
      </a:defRPr>
    </a:lvl6pPr>
    <a:lvl7pPr indent="1371600" latinLnBrk="0">
      <a:defRPr sz="1200">
        <a:latin typeface="+mj-lt"/>
        <a:ea typeface="+mj-ea"/>
        <a:cs typeface="+mj-cs"/>
        <a:sym typeface="Porsche Next TT"/>
      </a:defRPr>
    </a:lvl7pPr>
    <a:lvl8pPr indent="1600200" latinLnBrk="0">
      <a:defRPr sz="1200">
        <a:latin typeface="+mj-lt"/>
        <a:ea typeface="+mj-ea"/>
        <a:cs typeface="+mj-cs"/>
        <a:sym typeface="Porsche Next TT"/>
      </a:defRPr>
    </a:lvl8pPr>
    <a:lvl9pPr indent="1828800" latinLnBrk="0">
      <a:defRPr sz="1200">
        <a:latin typeface="+mj-lt"/>
        <a:ea typeface="+mj-ea"/>
        <a:cs typeface="+mj-cs"/>
        <a:sym typeface="Porsche Next TT"/>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574555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1043619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3633031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7311081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2716436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1_Titelfolie">
    <p:spTree>
      <p:nvGrpSpPr>
        <p:cNvPr id="1" name=""/>
        <p:cNvGrpSpPr/>
        <p:nvPr/>
      </p:nvGrpSpPr>
      <p:grpSpPr>
        <a:xfrm>
          <a:off x="0" y="0"/>
          <a:ext cx="0" cy="0"/>
          <a:chOff x="0" y="0"/>
          <a:chExt cx="0" cy="0"/>
        </a:xfrm>
      </p:grpSpPr>
      <p:sp>
        <p:nvSpPr>
          <p:cNvPr id="19"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20"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21"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29" name="picPorsche"/>
          <p:cNvGrpSpPr/>
          <p:nvPr/>
        </p:nvGrpSpPr>
        <p:grpSpPr>
          <a:xfrm>
            <a:off x="7893023" y="5192400"/>
            <a:ext cx="2002189" cy="150798"/>
            <a:chOff x="0" y="0"/>
            <a:chExt cx="2002188" cy="150797"/>
          </a:xfrm>
        </p:grpSpPr>
        <p:sp>
          <p:nvSpPr>
            <p:cNvPr id="22"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3"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4"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5"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6"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7"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8"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30"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Revision date : </a:t>
            </a:r>
            <a:r>
              <a:rPr lang="en-US" dirty="0"/>
              <a:t>01</a:t>
            </a:r>
            <a:r>
              <a:rPr dirty="0"/>
              <a:t>.</a:t>
            </a:r>
            <a:r>
              <a:rPr lang="en-US" dirty="0"/>
              <a:t>11</a:t>
            </a:r>
            <a:r>
              <a:rPr dirty="0"/>
              <a:t>.2019</a:t>
            </a:r>
          </a:p>
        </p:txBody>
      </p:sp>
      <p:sp>
        <p:nvSpPr>
          <p:cNvPr id="31"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32" name="Rechteck 2"/>
          <p:cNvSpPr/>
          <p:nvPr/>
        </p:nvSpPr>
        <p:spPr>
          <a:xfrm>
            <a:off x="-1" y="-1"/>
            <a:ext cx="954447" cy="5721353"/>
          </a:xfrm>
          <a:prstGeom prst="rect">
            <a:avLst/>
          </a:pr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33" name="Rechteck 20"/>
          <p:cNvSpPr/>
          <p:nvPr/>
        </p:nvSpPr>
        <p:spPr>
          <a:xfrm>
            <a:off x="761069" y="842310"/>
            <a:ext cx="9410046" cy="4036730"/>
          </a:xfrm>
          <a:prstGeom prst="rect">
            <a:avLst/>
          </a:prstGeom>
          <a:solidFill>
            <a:schemeClr val="accent5">
              <a:lumOff val="44000"/>
            </a:schemeClr>
          </a:solidFill>
          <a:ln w="6350">
            <a:solidFill>
              <a:srgbClr val="BFBFBF"/>
            </a:solidFill>
          </a:ln>
        </p:spPr>
        <p:txBody>
          <a:bodyPr lIns="45719" rIns="45719" anchor="ctr"/>
          <a:lstStyle/>
          <a:p>
            <a:pPr algn="ctr">
              <a:defRPr sz="2000">
                <a:solidFill>
                  <a:schemeClr val="accent5">
                    <a:lumOff val="44000"/>
                  </a:schemeClr>
                </a:solidFill>
              </a:defRPr>
            </a:pPr>
            <a:endParaRPr dirty="0"/>
          </a:p>
        </p:txBody>
      </p:sp>
      <p:sp>
        <p:nvSpPr>
          <p:cNvPr id="34" name="Bildplatzhalter 2"/>
          <p:cNvSpPr>
            <a:spLocks noGrp="1"/>
          </p:cNvSpPr>
          <p:nvPr>
            <p:ph type="pic" idx="13"/>
          </p:nvPr>
        </p:nvSpPr>
        <p:spPr>
          <a:xfrm>
            <a:off x="761069" y="842310"/>
            <a:ext cx="9410046" cy="4036606"/>
          </a:xfrm>
          <a:prstGeom prst="rect">
            <a:avLst/>
          </a:prstGeom>
        </p:spPr>
        <p:txBody>
          <a:bodyPr lIns="91439" rIns="91439"/>
          <a:lstStyle/>
          <a:p>
            <a:endParaRPr dirty="0"/>
          </a:p>
        </p:txBody>
      </p:sp>
      <p:sp>
        <p:nvSpPr>
          <p:cNvPr id="35" name="Title Text"/>
          <p:cNvSpPr txBox="1">
            <a:spLocks noGrp="1"/>
          </p:cNvSpPr>
          <p:nvPr>
            <p:ph type="title"/>
          </p:nvPr>
        </p:nvSpPr>
        <p:spPr>
          <a:xfrm>
            <a:off x="-2" y="842310"/>
            <a:ext cx="5759988" cy="1638263"/>
          </a:xfrm>
          <a:prstGeom prst="rect">
            <a:avLst/>
          </a:prstGeom>
          <a:solidFill>
            <a:srgbClr val="000000"/>
          </a:solidFill>
        </p:spPr>
        <p:txBody>
          <a:bodyPr lIns="179999" tIns="179999" rIns="179999" bIns="179999" anchor="t">
            <a:normAutofit/>
          </a:bodyPr>
          <a:lstStyle>
            <a:lvl1pPr>
              <a:defRPr sz="3600">
                <a:solidFill>
                  <a:schemeClr val="accent5">
                    <a:lumOff val="44000"/>
                  </a:schemeClr>
                </a:solidFill>
              </a:defRPr>
            </a:lvl1pPr>
          </a:lstStyle>
          <a:p>
            <a:r>
              <a:t>Title Text</a:t>
            </a:r>
          </a:p>
        </p:txBody>
      </p:sp>
      <p:sp>
        <p:nvSpPr>
          <p:cNvPr id="36" name="Body Level One…"/>
          <p:cNvSpPr txBox="1">
            <a:spLocks noGrp="1"/>
          </p:cNvSpPr>
          <p:nvPr>
            <p:ph type="body" sz="quarter" idx="1"/>
          </p:nvPr>
        </p:nvSpPr>
        <p:spPr>
          <a:xfrm>
            <a:off x="761067" y="1698314"/>
            <a:ext cx="1836723" cy="293608"/>
          </a:xfrm>
          <a:prstGeom prst="rect">
            <a:avLst/>
          </a:prstGeom>
        </p:spPr>
        <p:txBody>
          <a:bodyPr lIns="0" tIns="0" rIns="0" bIns="0">
            <a:normAutofit/>
          </a:bodyPr>
          <a:lstStyle>
            <a:lvl1pPr>
              <a:spcBef>
                <a:spcPts val="600"/>
              </a:spcBef>
              <a:defRPr>
                <a:solidFill>
                  <a:schemeClr val="accent5">
                    <a:lumOff val="44000"/>
                  </a:schemeClr>
                </a:solidFill>
              </a:defRPr>
            </a:lvl1pPr>
            <a:lvl2pPr>
              <a:spcBef>
                <a:spcPts val="600"/>
              </a:spcBef>
              <a:defRPr>
                <a:solidFill>
                  <a:schemeClr val="accent5">
                    <a:lumOff val="44000"/>
                  </a:schemeClr>
                </a:solidFill>
              </a:defRPr>
            </a:lvl2pPr>
            <a:lvl3pPr>
              <a:spcBef>
                <a:spcPts val="600"/>
              </a:spcBef>
              <a:defRPr>
                <a:solidFill>
                  <a:schemeClr val="accent5">
                    <a:lumOff val="44000"/>
                  </a:schemeClr>
                </a:solidFill>
              </a:defRPr>
            </a:lvl3pPr>
            <a:lvl4pPr>
              <a:spcBef>
                <a:spcPts val="600"/>
              </a:spcBef>
              <a:defRPr>
                <a:solidFill>
                  <a:schemeClr val="accent5">
                    <a:lumOff val="44000"/>
                  </a:schemeClr>
                </a:solidFill>
              </a:defRPr>
            </a:lvl4pPr>
            <a:lvl5pPr>
              <a:spcBef>
                <a:spcPts val="600"/>
              </a:spcBef>
              <a:defRPr>
                <a:solidFill>
                  <a:schemeClr val="accent5">
                    <a:lumOff val="44000"/>
                  </a:schemeClr>
                </a:solidFill>
              </a:defRPr>
            </a:lvl5pPr>
          </a:lstStyle>
          <a:p>
            <a:r>
              <a:t>Body Level One</a:t>
            </a:r>
          </a:p>
          <a:p>
            <a:pPr lvl="1"/>
            <a:r>
              <a:t>Body Level Two</a:t>
            </a:r>
          </a:p>
          <a:p>
            <a:pPr lvl="2"/>
            <a:r>
              <a:t>Body Level Three</a:t>
            </a:r>
          </a:p>
          <a:p>
            <a:pPr lvl="3"/>
            <a:r>
              <a:t>Body Level Four</a:t>
            </a:r>
          </a:p>
          <a:p>
            <a:pPr lvl="4"/>
            <a:r>
              <a:t>Body Level Five</a:t>
            </a:r>
          </a:p>
        </p:txBody>
      </p:sp>
      <p:sp>
        <p:nvSpPr>
          <p:cNvPr id="37" name="Textplatzhalter 4"/>
          <p:cNvSpPr>
            <a:spLocks noGrp="1"/>
          </p:cNvSpPr>
          <p:nvPr>
            <p:ph type="body" sz="quarter" idx="14"/>
          </p:nvPr>
        </p:nvSpPr>
        <p:spPr>
          <a:xfrm>
            <a:off x="761067" y="2046977"/>
            <a:ext cx="1013100" cy="293608"/>
          </a:xfrm>
          <a:prstGeom prst="rect">
            <a:avLst/>
          </a:prstGeom>
        </p:spPr>
        <p:txBody>
          <a:bodyPr lIns="0" tIns="0" rIns="0" bIns="0">
            <a:normAutofit/>
          </a:bodyPr>
          <a:lstStyle/>
          <a:p>
            <a:pPr>
              <a:spcBef>
                <a:spcPts val="600"/>
              </a:spcBef>
              <a:defRPr>
                <a:solidFill>
                  <a:schemeClr val="accent5">
                    <a:lumOff val="44000"/>
                  </a:schemeClr>
                </a:solidFill>
              </a:defRPr>
            </a:pPr>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8 x Bild &amp; Beschreibung">
    <p:spTree>
      <p:nvGrpSpPr>
        <p:cNvPr id="1" name=""/>
        <p:cNvGrpSpPr/>
        <p:nvPr/>
      </p:nvGrpSpPr>
      <p:grpSpPr>
        <a:xfrm>
          <a:off x="0" y="0"/>
          <a:ext cx="0" cy="0"/>
          <a:chOff x="0" y="0"/>
          <a:chExt cx="0" cy="0"/>
        </a:xfrm>
      </p:grpSpPr>
      <p:sp>
        <p:nvSpPr>
          <p:cNvPr id="401"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402"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403"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411" name="picPorsche"/>
          <p:cNvGrpSpPr/>
          <p:nvPr/>
        </p:nvGrpSpPr>
        <p:grpSpPr>
          <a:xfrm>
            <a:off x="7893023" y="5192400"/>
            <a:ext cx="2002189" cy="150798"/>
            <a:chOff x="0" y="0"/>
            <a:chExt cx="2002188" cy="150797"/>
          </a:xfrm>
        </p:grpSpPr>
        <p:sp>
          <p:nvSpPr>
            <p:cNvPr id="404"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05"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06"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07"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08"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09"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10"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412"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413"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414" name="Rechteck 26"/>
          <p:cNvSpPr/>
          <p:nvPr/>
        </p:nvSpPr>
        <p:spPr>
          <a:xfrm>
            <a:off x="2281438" y="842310"/>
            <a:ext cx="3128763" cy="921023"/>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415" name="Rechteck 31"/>
          <p:cNvSpPr/>
          <p:nvPr/>
        </p:nvSpPr>
        <p:spPr>
          <a:xfrm>
            <a:off x="2281438" y="1880126"/>
            <a:ext cx="3128763" cy="921023"/>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416" name="Rechteck 34"/>
          <p:cNvSpPr/>
          <p:nvPr/>
        </p:nvSpPr>
        <p:spPr>
          <a:xfrm>
            <a:off x="2281438" y="2915594"/>
            <a:ext cx="3128763" cy="921023"/>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417" name="Rechteck 38"/>
          <p:cNvSpPr/>
          <p:nvPr/>
        </p:nvSpPr>
        <p:spPr>
          <a:xfrm>
            <a:off x="2281438" y="3958016"/>
            <a:ext cx="3128763" cy="921023"/>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418" name="Rechteck 44"/>
          <p:cNvSpPr/>
          <p:nvPr/>
        </p:nvSpPr>
        <p:spPr>
          <a:xfrm>
            <a:off x="7045614" y="842310"/>
            <a:ext cx="3128764" cy="921023"/>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419" name="Rechteck 51"/>
          <p:cNvSpPr/>
          <p:nvPr/>
        </p:nvSpPr>
        <p:spPr>
          <a:xfrm>
            <a:off x="7045614" y="1880126"/>
            <a:ext cx="3128764" cy="921023"/>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420" name="Rechteck 58"/>
          <p:cNvSpPr/>
          <p:nvPr/>
        </p:nvSpPr>
        <p:spPr>
          <a:xfrm>
            <a:off x="7045614" y="2915594"/>
            <a:ext cx="3128764" cy="921023"/>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421" name="Rechteck 61"/>
          <p:cNvSpPr/>
          <p:nvPr/>
        </p:nvSpPr>
        <p:spPr>
          <a:xfrm>
            <a:off x="7045614" y="3958016"/>
            <a:ext cx="3128764" cy="921023"/>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422" name="Bildplatzhalter 4"/>
          <p:cNvSpPr>
            <a:spLocks noGrp="1"/>
          </p:cNvSpPr>
          <p:nvPr>
            <p:ph type="pic" sz="quarter" idx="13"/>
          </p:nvPr>
        </p:nvSpPr>
        <p:spPr>
          <a:xfrm>
            <a:off x="761069" y="842308"/>
            <a:ext cx="1520370" cy="916419"/>
          </a:xfrm>
          <a:prstGeom prst="rect">
            <a:avLst/>
          </a:prstGeom>
        </p:spPr>
        <p:txBody>
          <a:bodyPr lIns="91439" rIns="91439"/>
          <a:lstStyle/>
          <a:p>
            <a:endParaRPr dirty="0"/>
          </a:p>
        </p:txBody>
      </p:sp>
      <p:sp>
        <p:nvSpPr>
          <p:cNvPr id="423"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
        <p:nvSpPr>
          <p:cNvPr id="424" name="Bildplatzhalter 4"/>
          <p:cNvSpPr>
            <a:spLocks noGrp="1"/>
          </p:cNvSpPr>
          <p:nvPr>
            <p:ph type="pic" sz="quarter" idx="14"/>
          </p:nvPr>
        </p:nvSpPr>
        <p:spPr>
          <a:xfrm>
            <a:off x="761069" y="1884731"/>
            <a:ext cx="1520370" cy="916419"/>
          </a:xfrm>
          <a:prstGeom prst="rect">
            <a:avLst/>
          </a:prstGeom>
        </p:spPr>
        <p:txBody>
          <a:bodyPr lIns="91439" rIns="91439"/>
          <a:lstStyle/>
          <a:p>
            <a:endParaRPr dirty="0"/>
          </a:p>
        </p:txBody>
      </p:sp>
      <p:sp>
        <p:nvSpPr>
          <p:cNvPr id="425" name="Bildplatzhalter 4"/>
          <p:cNvSpPr>
            <a:spLocks noGrp="1"/>
          </p:cNvSpPr>
          <p:nvPr>
            <p:ph type="pic" sz="quarter" idx="15"/>
          </p:nvPr>
        </p:nvSpPr>
        <p:spPr>
          <a:xfrm>
            <a:off x="761069" y="2920199"/>
            <a:ext cx="1520370" cy="916419"/>
          </a:xfrm>
          <a:prstGeom prst="rect">
            <a:avLst/>
          </a:prstGeom>
        </p:spPr>
        <p:txBody>
          <a:bodyPr lIns="91439" rIns="91439"/>
          <a:lstStyle/>
          <a:p>
            <a:endParaRPr dirty="0"/>
          </a:p>
        </p:txBody>
      </p:sp>
      <p:sp>
        <p:nvSpPr>
          <p:cNvPr id="426" name="Bildplatzhalter 4"/>
          <p:cNvSpPr>
            <a:spLocks noGrp="1"/>
          </p:cNvSpPr>
          <p:nvPr>
            <p:ph type="pic" sz="quarter" idx="16"/>
          </p:nvPr>
        </p:nvSpPr>
        <p:spPr>
          <a:xfrm>
            <a:off x="761069" y="3962620"/>
            <a:ext cx="1520370" cy="916419"/>
          </a:xfrm>
          <a:prstGeom prst="rect">
            <a:avLst/>
          </a:prstGeom>
        </p:spPr>
        <p:txBody>
          <a:bodyPr lIns="91439" rIns="91439"/>
          <a:lstStyle/>
          <a:p>
            <a:endParaRPr dirty="0"/>
          </a:p>
        </p:txBody>
      </p:sp>
      <p:sp>
        <p:nvSpPr>
          <p:cNvPr id="427" name="Bildplatzhalter 4"/>
          <p:cNvSpPr>
            <a:spLocks noGrp="1"/>
          </p:cNvSpPr>
          <p:nvPr>
            <p:ph type="pic" sz="quarter" idx="17"/>
          </p:nvPr>
        </p:nvSpPr>
        <p:spPr>
          <a:xfrm>
            <a:off x="5525246" y="842308"/>
            <a:ext cx="1520370" cy="916419"/>
          </a:xfrm>
          <a:prstGeom prst="rect">
            <a:avLst/>
          </a:prstGeom>
        </p:spPr>
        <p:txBody>
          <a:bodyPr lIns="91439" rIns="91439"/>
          <a:lstStyle/>
          <a:p>
            <a:endParaRPr dirty="0"/>
          </a:p>
        </p:txBody>
      </p:sp>
      <p:sp>
        <p:nvSpPr>
          <p:cNvPr id="428" name="Bildplatzhalter 4"/>
          <p:cNvSpPr>
            <a:spLocks noGrp="1"/>
          </p:cNvSpPr>
          <p:nvPr>
            <p:ph type="pic" sz="quarter" idx="18"/>
          </p:nvPr>
        </p:nvSpPr>
        <p:spPr>
          <a:xfrm>
            <a:off x="5525246" y="1882429"/>
            <a:ext cx="1520370" cy="916419"/>
          </a:xfrm>
          <a:prstGeom prst="rect">
            <a:avLst/>
          </a:prstGeom>
        </p:spPr>
        <p:txBody>
          <a:bodyPr lIns="91439" rIns="91439"/>
          <a:lstStyle/>
          <a:p>
            <a:endParaRPr dirty="0"/>
          </a:p>
        </p:txBody>
      </p:sp>
      <p:sp>
        <p:nvSpPr>
          <p:cNvPr id="429" name="Bildplatzhalter 4"/>
          <p:cNvSpPr>
            <a:spLocks noGrp="1"/>
          </p:cNvSpPr>
          <p:nvPr>
            <p:ph type="pic" sz="quarter" idx="19"/>
          </p:nvPr>
        </p:nvSpPr>
        <p:spPr>
          <a:xfrm>
            <a:off x="5525246" y="2917897"/>
            <a:ext cx="1520370" cy="916419"/>
          </a:xfrm>
          <a:prstGeom prst="rect">
            <a:avLst/>
          </a:prstGeom>
        </p:spPr>
        <p:txBody>
          <a:bodyPr lIns="91439" rIns="91439"/>
          <a:lstStyle/>
          <a:p>
            <a:endParaRPr dirty="0"/>
          </a:p>
        </p:txBody>
      </p:sp>
      <p:sp>
        <p:nvSpPr>
          <p:cNvPr id="430" name="Bildplatzhalter 4"/>
          <p:cNvSpPr>
            <a:spLocks noGrp="1"/>
          </p:cNvSpPr>
          <p:nvPr>
            <p:ph type="pic" sz="quarter" idx="20"/>
          </p:nvPr>
        </p:nvSpPr>
        <p:spPr>
          <a:xfrm>
            <a:off x="5525246" y="3958016"/>
            <a:ext cx="1520370" cy="916419"/>
          </a:xfrm>
          <a:prstGeom prst="rect">
            <a:avLst/>
          </a:prstGeom>
        </p:spPr>
        <p:txBody>
          <a:bodyPr lIns="91439" rIns="91439"/>
          <a:lstStyle/>
          <a:p>
            <a:endParaRPr dirty="0"/>
          </a:p>
        </p:txBody>
      </p:sp>
      <p:sp>
        <p:nvSpPr>
          <p:cNvPr id="431" name="Body Level One…"/>
          <p:cNvSpPr txBox="1">
            <a:spLocks noGrp="1"/>
          </p:cNvSpPr>
          <p:nvPr>
            <p:ph type="body" sz="quarter" idx="1"/>
          </p:nvPr>
        </p:nvSpPr>
        <p:spPr>
          <a:xfrm>
            <a:off x="2569845" y="952143"/>
            <a:ext cx="2530834" cy="277000"/>
          </a:xfrm>
          <a:prstGeom prst="rect">
            <a:avLst/>
          </a:prstGeom>
        </p:spPr>
        <p:txBody>
          <a:bodyPr lIns="0" tIns="0" rIns="0" bIns="0">
            <a:normAutofit/>
          </a:bodyPr>
          <a:lstStyle>
            <a:lvl1pPr defTabSz="1017087">
              <a:lnSpc>
                <a:spcPct val="100000"/>
              </a:lnSpc>
              <a:defRPr b="1"/>
            </a:lvl1pPr>
            <a:lvl2pPr defTabSz="1017087">
              <a:lnSpc>
                <a:spcPct val="100000"/>
              </a:lnSpc>
              <a:defRPr b="1"/>
            </a:lvl2pPr>
            <a:lvl3pPr defTabSz="1017087">
              <a:lnSpc>
                <a:spcPct val="100000"/>
              </a:lnSpc>
              <a:defRPr b="1"/>
            </a:lvl3pPr>
            <a:lvl4pPr defTabSz="1017087">
              <a:lnSpc>
                <a:spcPct val="100000"/>
              </a:lnSpc>
              <a:defRPr b="1"/>
            </a:lvl4pPr>
            <a:lvl5pPr defTabSz="1017087">
              <a:lnSpc>
                <a:spcPct val="100000"/>
              </a:lnSpc>
              <a:defRPr b="1"/>
            </a:lvl5pPr>
          </a:lstStyle>
          <a:p>
            <a:r>
              <a:t>Body Level One</a:t>
            </a:r>
          </a:p>
          <a:p>
            <a:pPr lvl="1"/>
            <a:r>
              <a:t>Body Level Two</a:t>
            </a:r>
          </a:p>
          <a:p>
            <a:pPr lvl="2"/>
            <a:r>
              <a:t>Body Level Three</a:t>
            </a:r>
          </a:p>
          <a:p>
            <a:pPr lvl="3"/>
            <a:r>
              <a:t>Body Level Four</a:t>
            </a:r>
          </a:p>
          <a:p>
            <a:pPr lvl="4"/>
            <a:r>
              <a:t>Body Level Five</a:t>
            </a:r>
          </a:p>
        </p:txBody>
      </p:sp>
      <p:sp>
        <p:nvSpPr>
          <p:cNvPr id="432" name="Textplatzhalter 35"/>
          <p:cNvSpPr>
            <a:spLocks noGrp="1"/>
          </p:cNvSpPr>
          <p:nvPr>
            <p:ph type="body" sz="quarter" idx="21"/>
          </p:nvPr>
        </p:nvSpPr>
        <p:spPr>
          <a:xfrm>
            <a:off x="2569843" y="1262668"/>
            <a:ext cx="2526889" cy="389683"/>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433" name="Textplatzhalter 26"/>
          <p:cNvSpPr>
            <a:spLocks noGrp="1"/>
          </p:cNvSpPr>
          <p:nvPr>
            <p:ph type="body" sz="quarter" idx="22"/>
          </p:nvPr>
        </p:nvSpPr>
        <p:spPr>
          <a:xfrm>
            <a:off x="2569845" y="1995035"/>
            <a:ext cx="2530834" cy="277000"/>
          </a:xfrm>
          <a:prstGeom prst="rect">
            <a:avLst/>
          </a:prstGeom>
        </p:spPr>
        <p:txBody>
          <a:bodyPr lIns="0" tIns="0" rIns="0" bIns="0">
            <a:normAutofit/>
          </a:bodyPr>
          <a:lstStyle/>
          <a:p>
            <a:pPr defTabSz="1017087">
              <a:lnSpc>
                <a:spcPct val="100000"/>
              </a:lnSpc>
              <a:defRPr b="1"/>
            </a:pPr>
            <a:endParaRPr/>
          </a:p>
        </p:txBody>
      </p:sp>
      <p:sp>
        <p:nvSpPr>
          <p:cNvPr id="434" name="Textplatzhalter 35"/>
          <p:cNvSpPr>
            <a:spLocks noGrp="1"/>
          </p:cNvSpPr>
          <p:nvPr>
            <p:ph type="body" sz="quarter" idx="23"/>
          </p:nvPr>
        </p:nvSpPr>
        <p:spPr>
          <a:xfrm>
            <a:off x="2569843" y="2305561"/>
            <a:ext cx="2526889" cy="389683"/>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435" name="Textplatzhalter 26"/>
          <p:cNvSpPr>
            <a:spLocks noGrp="1"/>
          </p:cNvSpPr>
          <p:nvPr>
            <p:ph type="body" sz="quarter" idx="24"/>
          </p:nvPr>
        </p:nvSpPr>
        <p:spPr>
          <a:xfrm>
            <a:off x="2569845" y="3028276"/>
            <a:ext cx="2530834" cy="277000"/>
          </a:xfrm>
          <a:prstGeom prst="rect">
            <a:avLst/>
          </a:prstGeom>
        </p:spPr>
        <p:txBody>
          <a:bodyPr lIns="0" tIns="0" rIns="0" bIns="0">
            <a:normAutofit/>
          </a:bodyPr>
          <a:lstStyle/>
          <a:p>
            <a:pPr defTabSz="1017087">
              <a:lnSpc>
                <a:spcPct val="100000"/>
              </a:lnSpc>
              <a:defRPr b="1"/>
            </a:pPr>
            <a:endParaRPr/>
          </a:p>
        </p:txBody>
      </p:sp>
      <p:sp>
        <p:nvSpPr>
          <p:cNvPr id="436" name="Textplatzhalter 35"/>
          <p:cNvSpPr>
            <a:spLocks noGrp="1"/>
          </p:cNvSpPr>
          <p:nvPr>
            <p:ph type="body" sz="quarter" idx="25"/>
          </p:nvPr>
        </p:nvSpPr>
        <p:spPr>
          <a:xfrm>
            <a:off x="2569843" y="3338803"/>
            <a:ext cx="2526889" cy="389683"/>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437" name="Textplatzhalter 26"/>
          <p:cNvSpPr>
            <a:spLocks noGrp="1"/>
          </p:cNvSpPr>
          <p:nvPr>
            <p:ph type="body" sz="quarter" idx="26"/>
          </p:nvPr>
        </p:nvSpPr>
        <p:spPr>
          <a:xfrm>
            <a:off x="2569845" y="4068166"/>
            <a:ext cx="2530834" cy="277000"/>
          </a:xfrm>
          <a:prstGeom prst="rect">
            <a:avLst/>
          </a:prstGeom>
        </p:spPr>
        <p:txBody>
          <a:bodyPr lIns="0" tIns="0" rIns="0" bIns="0">
            <a:normAutofit/>
          </a:bodyPr>
          <a:lstStyle/>
          <a:p>
            <a:pPr defTabSz="1017087">
              <a:lnSpc>
                <a:spcPct val="100000"/>
              </a:lnSpc>
              <a:defRPr b="1"/>
            </a:pPr>
            <a:endParaRPr/>
          </a:p>
        </p:txBody>
      </p:sp>
      <p:sp>
        <p:nvSpPr>
          <p:cNvPr id="438" name="Textplatzhalter 35"/>
          <p:cNvSpPr>
            <a:spLocks noGrp="1"/>
          </p:cNvSpPr>
          <p:nvPr>
            <p:ph type="body" sz="quarter" idx="27"/>
          </p:nvPr>
        </p:nvSpPr>
        <p:spPr>
          <a:xfrm>
            <a:off x="2569843" y="4378692"/>
            <a:ext cx="2526889" cy="389683"/>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439" name="Textplatzhalter 26"/>
          <p:cNvSpPr>
            <a:spLocks noGrp="1"/>
          </p:cNvSpPr>
          <p:nvPr>
            <p:ph type="body" sz="quarter" idx="28"/>
          </p:nvPr>
        </p:nvSpPr>
        <p:spPr>
          <a:xfrm>
            <a:off x="7334022" y="952143"/>
            <a:ext cx="2530834" cy="277000"/>
          </a:xfrm>
          <a:prstGeom prst="rect">
            <a:avLst/>
          </a:prstGeom>
        </p:spPr>
        <p:txBody>
          <a:bodyPr lIns="0" tIns="0" rIns="0" bIns="0">
            <a:normAutofit/>
          </a:bodyPr>
          <a:lstStyle/>
          <a:p>
            <a:pPr defTabSz="1017087">
              <a:lnSpc>
                <a:spcPct val="100000"/>
              </a:lnSpc>
              <a:defRPr b="1"/>
            </a:pPr>
            <a:endParaRPr/>
          </a:p>
        </p:txBody>
      </p:sp>
      <p:sp>
        <p:nvSpPr>
          <p:cNvPr id="440" name="Textplatzhalter 35"/>
          <p:cNvSpPr>
            <a:spLocks noGrp="1"/>
          </p:cNvSpPr>
          <p:nvPr>
            <p:ph type="body" sz="quarter" idx="29"/>
          </p:nvPr>
        </p:nvSpPr>
        <p:spPr>
          <a:xfrm>
            <a:off x="7334021" y="1262668"/>
            <a:ext cx="2526889" cy="389683"/>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441" name="Textplatzhalter 26"/>
          <p:cNvSpPr>
            <a:spLocks noGrp="1"/>
          </p:cNvSpPr>
          <p:nvPr>
            <p:ph type="body" sz="quarter" idx="30"/>
          </p:nvPr>
        </p:nvSpPr>
        <p:spPr>
          <a:xfrm>
            <a:off x="7334022" y="1995035"/>
            <a:ext cx="2530834" cy="277000"/>
          </a:xfrm>
          <a:prstGeom prst="rect">
            <a:avLst/>
          </a:prstGeom>
        </p:spPr>
        <p:txBody>
          <a:bodyPr lIns="0" tIns="0" rIns="0" bIns="0">
            <a:normAutofit/>
          </a:bodyPr>
          <a:lstStyle/>
          <a:p>
            <a:pPr defTabSz="1017087">
              <a:lnSpc>
                <a:spcPct val="100000"/>
              </a:lnSpc>
              <a:defRPr b="1"/>
            </a:pPr>
            <a:endParaRPr/>
          </a:p>
        </p:txBody>
      </p:sp>
      <p:sp>
        <p:nvSpPr>
          <p:cNvPr id="442" name="Textplatzhalter 35"/>
          <p:cNvSpPr>
            <a:spLocks noGrp="1"/>
          </p:cNvSpPr>
          <p:nvPr>
            <p:ph type="body" sz="quarter" idx="31"/>
          </p:nvPr>
        </p:nvSpPr>
        <p:spPr>
          <a:xfrm>
            <a:off x="7334021" y="2305561"/>
            <a:ext cx="2526889" cy="389683"/>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443" name="Textplatzhalter 26"/>
          <p:cNvSpPr>
            <a:spLocks noGrp="1"/>
          </p:cNvSpPr>
          <p:nvPr>
            <p:ph type="body" sz="quarter" idx="32"/>
          </p:nvPr>
        </p:nvSpPr>
        <p:spPr>
          <a:xfrm>
            <a:off x="7334022" y="3028276"/>
            <a:ext cx="2530834" cy="277000"/>
          </a:xfrm>
          <a:prstGeom prst="rect">
            <a:avLst/>
          </a:prstGeom>
        </p:spPr>
        <p:txBody>
          <a:bodyPr lIns="0" tIns="0" rIns="0" bIns="0">
            <a:normAutofit/>
          </a:bodyPr>
          <a:lstStyle/>
          <a:p>
            <a:pPr defTabSz="1017087">
              <a:lnSpc>
                <a:spcPct val="100000"/>
              </a:lnSpc>
              <a:defRPr b="1"/>
            </a:pPr>
            <a:endParaRPr/>
          </a:p>
        </p:txBody>
      </p:sp>
      <p:sp>
        <p:nvSpPr>
          <p:cNvPr id="444" name="Textplatzhalter 35"/>
          <p:cNvSpPr>
            <a:spLocks noGrp="1"/>
          </p:cNvSpPr>
          <p:nvPr>
            <p:ph type="body" sz="quarter" idx="33"/>
          </p:nvPr>
        </p:nvSpPr>
        <p:spPr>
          <a:xfrm>
            <a:off x="7334021" y="3338803"/>
            <a:ext cx="2526889" cy="389683"/>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445" name="Textplatzhalter 26"/>
          <p:cNvSpPr>
            <a:spLocks noGrp="1"/>
          </p:cNvSpPr>
          <p:nvPr>
            <p:ph type="body" sz="quarter" idx="34"/>
          </p:nvPr>
        </p:nvSpPr>
        <p:spPr>
          <a:xfrm>
            <a:off x="7334022" y="4068166"/>
            <a:ext cx="2530834" cy="277000"/>
          </a:xfrm>
          <a:prstGeom prst="rect">
            <a:avLst/>
          </a:prstGeom>
        </p:spPr>
        <p:txBody>
          <a:bodyPr lIns="0" tIns="0" rIns="0" bIns="0">
            <a:normAutofit/>
          </a:bodyPr>
          <a:lstStyle/>
          <a:p>
            <a:pPr defTabSz="1017087">
              <a:lnSpc>
                <a:spcPct val="100000"/>
              </a:lnSpc>
              <a:defRPr b="1"/>
            </a:pPr>
            <a:endParaRPr/>
          </a:p>
        </p:txBody>
      </p:sp>
      <p:sp>
        <p:nvSpPr>
          <p:cNvPr id="446" name="Textplatzhalter 35"/>
          <p:cNvSpPr>
            <a:spLocks noGrp="1"/>
          </p:cNvSpPr>
          <p:nvPr>
            <p:ph type="body" sz="quarter" idx="35"/>
          </p:nvPr>
        </p:nvSpPr>
        <p:spPr>
          <a:xfrm>
            <a:off x="7334021" y="4378692"/>
            <a:ext cx="2526889" cy="389683"/>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rojektteam">
    <p:spTree>
      <p:nvGrpSpPr>
        <p:cNvPr id="1" name=""/>
        <p:cNvGrpSpPr/>
        <p:nvPr/>
      </p:nvGrpSpPr>
      <p:grpSpPr>
        <a:xfrm>
          <a:off x="0" y="0"/>
          <a:ext cx="0" cy="0"/>
          <a:chOff x="0" y="0"/>
          <a:chExt cx="0" cy="0"/>
        </a:xfrm>
      </p:grpSpPr>
      <p:sp>
        <p:nvSpPr>
          <p:cNvPr id="486"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487"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488"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496" name="picPorsche"/>
          <p:cNvGrpSpPr/>
          <p:nvPr/>
        </p:nvGrpSpPr>
        <p:grpSpPr>
          <a:xfrm>
            <a:off x="7893023" y="5192400"/>
            <a:ext cx="2002189" cy="150798"/>
            <a:chOff x="0" y="0"/>
            <a:chExt cx="2002188" cy="150797"/>
          </a:xfrm>
        </p:grpSpPr>
        <p:sp>
          <p:nvSpPr>
            <p:cNvPr id="489"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90"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91"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92"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93"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94"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95"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497"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498"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499" name="Rechteck 18"/>
          <p:cNvSpPr/>
          <p:nvPr/>
        </p:nvSpPr>
        <p:spPr>
          <a:xfrm>
            <a:off x="761069" y="842310"/>
            <a:ext cx="9410046" cy="4036730"/>
          </a:xfrm>
          <a:prstGeom prst="rect">
            <a:avLst/>
          </a:prstGeom>
          <a:solidFill>
            <a:srgbClr val="F2F2F2"/>
          </a:solidFill>
          <a:ln w="6350">
            <a:solidFill>
              <a:srgbClr val="BFBFBF"/>
            </a:solidFill>
          </a:ln>
        </p:spPr>
        <p:txBody>
          <a:bodyPr lIns="45719" rIns="45719" anchor="ctr"/>
          <a:lstStyle/>
          <a:p>
            <a:pPr algn="ctr">
              <a:defRPr sz="2000">
                <a:solidFill>
                  <a:schemeClr val="accent5">
                    <a:lumOff val="44000"/>
                  </a:schemeClr>
                </a:solidFill>
              </a:defRPr>
            </a:pPr>
            <a:endParaRPr dirty="0"/>
          </a:p>
        </p:txBody>
      </p:sp>
      <p:sp>
        <p:nvSpPr>
          <p:cNvPr id="500" name="Bildplatzhalter 4"/>
          <p:cNvSpPr>
            <a:spLocks noGrp="1"/>
          </p:cNvSpPr>
          <p:nvPr>
            <p:ph type="pic" sz="quarter" idx="13"/>
          </p:nvPr>
        </p:nvSpPr>
        <p:spPr>
          <a:xfrm>
            <a:off x="761069" y="842307"/>
            <a:ext cx="1520370" cy="1958840"/>
          </a:xfrm>
          <a:prstGeom prst="rect">
            <a:avLst/>
          </a:prstGeom>
        </p:spPr>
        <p:txBody>
          <a:bodyPr lIns="91439" rIns="91439"/>
          <a:lstStyle/>
          <a:p>
            <a:endParaRPr dirty="0"/>
          </a:p>
        </p:txBody>
      </p:sp>
      <p:sp>
        <p:nvSpPr>
          <p:cNvPr id="501" name="Bildplatzhalter 4"/>
          <p:cNvSpPr>
            <a:spLocks noGrp="1"/>
          </p:cNvSpPr>
          <p:nvPr>
            <p:ph type="pic" sz="quarter" idx="14"/>
          </p:nvPr>
        </p:nvSpPr>
        <p:spPr>
          <a:xfrm>
            <a:off x="761069" y="2920201"/>
            <a:ext cx="1520370" cy="1958839"/>
          </a:xfrm>
          <a:prstGeom prst="rect">
            <a:avLst/>
          </a:prstGeom>
        </p:spPr>
        <p:txBody>
          <a:bodyPr lIns="91439" rIns="91439"/>
          <a:lstStyle/>
          <a:p>
            <a:endParaRPr dirty="0"/>
          </a:p>
        </p:txBody>
      </p:sp>
      <p:sp>
        <p:nvSpPr>
          <p:cNvPr id="502" name="Bildplatzhalter 4"/>
          <p:cNvSpPr>
            <a:spLocks noGrp="1"/>
          </p:cNvSpPr>
          <p:nvPr>
            <p:ph type="pic" sz="quarter" idx="15"/>
          </p:nvPr>
        </p:nvSpPr>
        <p:spPr>
          <a:xfrm>
            <a:off x="5525246" y="842307"/>
            <a:ext cx="1520370" cy="1958840"/>
          </a:xfrm>
          <a:prstGeom prst="rect">
            <a:avLst/>
          </a:prstGeom>
        </p:spPr>
        <p:txBody>
          <a:bodyPr lIns="91439" rIns="91439"/>
          <a:lstStyle/>
          <a:p>
            <a:endParaRPr dirty="0"/>
          </a:p>
        </p:txBody>
      </p:sp>
      <p:sp>
        <p:nvSpPr>
          <p:cNvPr id="503" name="Bildplatzhalter 4"/>
          <p:cNvSpPr>
            <a:spLocks noGrp="1"/>
          </p:cNvSpPr>
          <p:nvPr>
            <p:ph type="pic" sz="quarter" idx="16"/>
          </p:nvPr>
        </p:nvSpPr>
        <p:spPr>
          <a:xfrm>
            <a:off x="5525246" y="2920201"/>
            <a:ext cx="1520370" cy="1958839"/>
          </a:xfrm>
          <a:prstGeom prst="rect">
            <a:avLst/>
          </a:prstGeom>
        </p:spPr>
        <p:txBody>
          <a:bodyPr lIns="91439" rIns="91439"/>
          <a:lstStyle/>
          <a:p>
            <a:endParaRPr dirty="0"/>
          </a:p>
        </p:txBody>
      </p:sp>
      <p:sp>
        <p:nvSpPr>
          <p:cNvPr id="504"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Steckbrief">
    <p:spTree>
      <p:nvGrpSpPr>
        <p:cNvPr id="1" name=""/>
        <p:cNvGrpSpPr/>
        <p:nvPr/>
      </p:nvGrpSpPr>
      <p:grpSpPr>
        <a:xfrm>
          <a:off x="0" y="0"/>
          <a:ext cx="0" cy="0"/>
          <a:chOff x="0" y="0"/>
          <a:chExt cx="0" cy="0"/>
        </a:xfrm>
      </p:grpSpPr>
      <p:sp>
        <p:nvSpPr>
          <p:cNvPr id="511"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512"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513"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521" name="picPorsche"/>
          <p:cNvGrpSpPr/>
          <p:nvPr/>
        </p:nvGrpSpPr>
        <p:grpSpPr>
          <a:xfrm>
            <a:off x="7893023" y="5192400"/>
            <a:ext cx="2002189" cy="150798"/>
            <a:chOff x="0" y="0"/>
            <a:chExt cx="2002188" cy="150797"/>
          </a:xfrm>
        </p:grpSpPr>
        <p:sp>
          <p:nvSpPr>
            <p:cNvPr id="514"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15"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16"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17"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18"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19"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20"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522"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523"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524" name="Rechteck 18"/>
          <p:cNvSpPr/>
          <p:nvPr/>
        </p:nvSpPr>
        <p:spPr>
          <a:xfrm>
            <a:off x="761069" y="842310"/>
            <a:ext cx="9410046" cy="4036730"/>
          </a:xfrm>
          <a:prstGeom prst="rect">
            <a:avLst/>
          </a:prstGeom>
          <a:solidFill>
            <a:srgbClr val="F2F2F2"/>
          </a:solidFill>
          <a:ln w="6350">
            <a:solidFill>
              <a:srgbClr val="BFBFBF"/>
            </a:solidFill>
          </a:ln>
        </p:spPr>
        <p:txBody>
          <a:bodyPr lIns="45719" rIns="45719" anchor="ctr"/>
          <a:lstStyle/>
          <a:p>
            <a:pPr algn="ctr">
              <a:defRPr sz="2000">
                <a:solidFill>
                  <a:schemeClr val="accent5">
                    <a:lumOff val="44000"/>
                  </a:schemeClr>
                </a:solidFill>
              </a:defRPr>
            </a:pPr>
            <a:endParaRPr dirty="0"/>
          </a:p>
        </p:txBody>
      </p:sp>
      <p:sp>
        <p:nvSpPr>
          <p:cNvPr id="525" name="Bildplatzhalter 4"/>
          <p:cNvSpPr>
            <a:spLocks noGrp="1"/>
          </p:cNvSpPr>
          <p:nvPr>
            <p:ph type="pic" sz="quarter" idx="13"/>
          </p:nvPr>
        </p:nvSpPr>
        <p:spPr>
          <a:xfrm>
            <a:off x="7134224" y="1129482"/>
            <a:ext cx="2760664" cy="1294762"/>
          </a:xfrm>
          <a:prstGeom prst="rect">
            <a:avLst/>
          </a:prstGeom>
        </p:spPr>
        <p:txBody>
          <a:bodyPr lIns="91439" rIns="91439"/>
          <a:lstStyle/>
          <a:p>
            <a:endParaRPr dirty="0"/>
          </a:p>
        </p:txBody>
      </p:sp>
      <p:sp>
        <p:nvSpPr>
          <p:cNvPr id="526"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Organigramm">
    <p:spTree>
      <p:nvGrpSpPr>
        <p:cNvPr id="1" name=""/>
        <p:cNvGrpSpPr/>
        <p:nvPr/>
      </p:nvGrpSpPr>
      <p:grpSpPr>
        <a:xfrm>
          <a:off x="0" y="0"/>
          <a:ext cx="0" cy="0"/>
          <a:chOff x="0" y="0"/>
          <a:chExt cx="0" cy="0"/>
        </a:xfrm>
      </p:grpSpPr>
      <p:sp>
        <p:nvSpPr>
          <p:cNvPr id="533"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534"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535"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543" name="picPorsche"/>
          <p:cNvGrpSpPr/>
          <p:nvPr/>
        </p:nvGrpSpPr>
        <p:grpSpPr>
          <a:xfrm>
            <a:off x="7893023" y="5192400"/>
            <a:ext cx="2002189" cy="150798"/>
            <a:chOff x="0" y="0"/>
            <a:chExt cx="2002188" cy="150797"/>
          </a:xfrm>
        </p:grpSpPr>
        <p:sp>
          <p:nvSpPr>
            <p:cNvPr id="536"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37"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38"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39"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40"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41"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42"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544"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545"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546" name="Rechteck 18"/>
          <p:cNvSpPr/>
          <p:nvPr/>
        </p:nvSpPr>
        <p:spPr>
          <a:xfrm>
            <a:off x="761069" y="842310"/>
            <a:ext cx="9410046" cy="4036730"/>
          </a:xfrm>
          <a:prstGeom prst="rect">
            <a:avLst/>
          </a:prstGeom>
          <a:solidFill>
            <a:schemeClr val="accent5">
              <a:lumOff val="44000"/>
            </a:schemeClr>
          </a:solidFill>
          <a:ln w="6350">
            <a:solidFill>
              <a:srgbClr val="BFBFBF"/>
            </a:solidFill>
          </a:ln>
        </p:spPr>
        <p:txBody>
          <a:bodyPr lIns="45719" rIns="45719" anchor="ctr"/>
          <a:lstStyle/>
          <a:p>
            <a:pPr algn="ctr">
              <a:defRPr sz="2000">
                <a:solidFill>
                  <a:schemeClr val="accent5">
                    <a:lumOff val="44000"/>
                  </a:schemeClr>
                </a:solidFill>
              </a:defRPr>
            </a:pPr>
            <a:endParaRPr dirty="0"/>
          </a:p>
        </p:txBody>
      </p:sp>
      <p:sp>
        <p:nvSpPr>
          <p:cNvPr id="547" name="Bildplatzhalter 4"/>
          <p:cNvSpPr>
            <a:spLocks noGrp="1"/>
          </p:cNvSpPr>
          <p:nvPr>
            <p:ph type="pic" sz="quarter" idx="13"/>
          </p:nvPr>
        </p:nvSpPr>
        <p:spPr>
          <a:xfrm>
            <a:off x="3654880" y="1131398"/>
            <a:ext cx="1445648" cy="1049428"/>
          </a:xfrm>
          <a:prstGeom prst="rect">
            <a:avLst/>
          </a:prstGeom>
        </p:spPr>
        <p:txBody>
          <a:bodyPr lIns="91439" rIns="91439"/>
          <a:lstStyle/>
          <a:p>
            <a:endParaRPr dirty="0"/>
          </a:p>
        </p:txBody>
      </p:sp>
      <p:sp>
        <p:nvSpPr>
          <p:cNvPr id="548"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
        <p:nvSpPr>
          <p:cNvPr id="549" name="Bildplatzhalter 4"/>
          <p:cNvSpPr>
            <a:spLocks noGrp="1"/>
          </p:cNvSpPr>
          <p:nvPr>
            <p:ph type="pic" sz="quarter" idx="14"/>
          </p:nvPr>
        </p:nvSpPr>
        <p:spPr>
          <a:xfrm>
            <a:off x="1047750" y="2578746"/>
            <a:ext cx="1441880" cy="1130658"/>
          </a:xfrm>
          <a:prstGeom prst="rect">
            <a:avLst/>
          </a:prstGeom>
        </p:spPr>
        <p:txBody>
          <a:bodyPr lIns="91439" rIns="91439"/>
          <a:lstStyle/>
          <a:p>
            <a:endParaRPr dirty="0"/>
          </a:p>
        </p:txBody>
      </p:sp>
      <p:sp>
        <p:nvSpPr>
          <p:cNvPr id="550" name="Bildplatzhalter 4"/>
          <p:cNvSpPr>
            <a:spLocks noGrp="1"/>
          </p:cNvSpPr>
          <p:nvPr>
            <p:ph type="pic" sz="quarter" idx="15"/>
          </p:nvPr>
        </p:nvSpPr>
        <p:spPr>
          <a:xfrm>
            <a:off x="2901519" y="2578746"/>
            <a:ext cx="1441881" cy="1130658"/>
          </a:xfrm>
          <a:prstGeom prst="rect">
            <a:avLst/>
          </a:prstGeom>
        </p:spPr>
        <p:txBody>
          <a:bodyPr lIns="91439" rIns="91439"/>
          <a:lstStyle/>
          <a:p>
            <a:endParaRPr dirty="0"/>
          </a:p>
        </p:txBody>
      </p:sp>
      <p:sp>
        <p:nvSpPr>
          <p:cNvPr id="551" name="Bildplatzhalter 4"/>
          <p:cNvSpPr>
            <a:spLocks noGrp="1"/>
          </p:cNvSpPr>
          <p:nvPr>
            <p:ph type="pic" sz="quarter" idx="16"/>
          </p:nvPr>
        </p:nvSpPr>
        <p:spPr>
          <a:xfrm>
            <a:off x="4745151" y="2578746"/>
            <a:ext cx="1441880" cy="1130658"/>
          </a:xfrm>
          <a:prstGeom prst="rect">
            <a:avLst/>
          </a:prstGeom>
        </p:spPr>
        <p:txBody>
          <a:bodyPr lIns="91439" rIns="91439"/>
          <a:lstStyle/>
          <a:p>
            <a:endParaRPr dirty="0"/>
          </a:p>
        </p:txBody>
      </p:sp>
      <p:sp>
        <p:nvSpPr>
          <p:cNvPr id="552" name="Bildplatzhalter 4"/>
          <p:cNvSpPr>
            <a:spLocks noGrp="1"/>
          </p:cNvSpPr>
          <p:nvPr>
            <p:ph type="pic" sz="quarter" idx="17"/>
          </p:nvPr>
        </p:nvSpPr>
        <p:spPr>
          <a:xfrm>
            <a:off x="6595287" y="2578746"/>
            <a:ext cx="1441880" cy="1130658"/>
          </a:xfrm>
          <a:prstGeom prst="rect">
            <a:avLst/>
          </a:prstGeom>
        </p:spPr>
        <p:txBody>
          <a:bodyPr lIns="91439" rIns="91439"/>
          <a:lstStyle/>
          <a:p>
            <a:endParaRPr dirty="0"/>
          </a:p>
        </p:txBody>
      </p:sp>
      <p:sp>
        <p:nvSpPr>
          <p:cNvPr id="553" name="Bildplatzhalter 4"/>
          <p:cNvSpPr>
            <a:spLocks noGrp="1"/>
          </p:cNvSpPr>
          <p:nvPr>
            <p:ph type="pic" sz="quarter" idx="18"/>
          </p:nvPr>
        </p:nvSpPr>
        <p:spPr>
          <a:xfrm>
            <a:off x="8439739" y="2578746"/>
            <a:ext cx="1441880" cy="1130658"/>
          </a:xfrm>
          <a:prstGeom prst="rect">
            <a:avLst/>
          </a:prstGeom>
        </p:spPr>
        <p:txBody>
          <a:bodyPr lIns="91439" rIns="91439"/>
          <a:lstStyle/>
          <a:p>
            <a:endParaRPr dirty="0"/>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4_Text &amp; Bild (weiß)">
    <p:spTree>
      <p:nvGrpSpPr>
        <p:cNvPr id="1" name=""/>
        <p:cNvGrpSpPr/>
        <p:nvPr/>
      </p:nvGrpSpPr>
      <p:grpSpPr>
        <a:xfrm>
          <a:off x="0" y="0"/>
          <a:ext cx="0" cy="0"/>
          <a:chOff x="0" y="0"/>
          <a:chExt cx="0" cy="0"/>
        </a:xfrm>
      </p:grpSpPr>
      <p:sp>
        <p:nvSpPr>
          <p:cNvPr id="585"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586"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587"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595" name="picPorsche"/>
          <p:cNvGrpSpPr/>
          <p:nvPr/>
        </p:nvGrpSpPr>
        <p:grpSpPr>
          <a:xfrm>
            <a:off x="7893023" y="5192400"/>
            <a:ext cx="2002189" cy="150798"/>
            <a:chOff x="0" y="0"/>
            <a:chExt cx="2002188" cy="150797"/>
          </a:xfrm>
        </p:grpSpPr>
        <p:sp>
          <p:nvSpPr>
            <p:cNvPr id="588"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89"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90"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91"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92"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93"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94"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596"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597"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598" name="Rechteck 7"/>
          <p:cNvSpPr/>
          <p:nvPr/>
        </p:nvSpPr>
        <p:spPr>
          <a:xfrm>
            <a:off x="761069" y="842310"/>
            <a:ext cx="9410046" cy="4036730"/>
          </a:xfrm>
          <a:prstGeom prst="rect">
            <a:avLst/>
          </a:prstGeom>
          <a:solidFill>
            <a:schemeClr val="accent5">
              <a:lumOff val="44000"/>
            </a:schemeClr>
          </a:solidFill>
          <a:ln w="6350">
            <a:solidFill>
              <a:srgbClr val="BFBFBF"/>
            </a:solidFill>
          </a:ln>
        </p:spPr>
        <p:txBody>
          <a:bodyPr lIns="45719" rIns="45719" anchor="ctr"/>
          <a:lstStyle/>
          <a:p>
            <a:pPr algn="ctr">
              <a:defRPr sz="2000">
                <a:solidFill>
                  <a:schemeClr val="accent5">
                    <a:lumOff val="44000"/>
                  </a:schemeClr>
                </a:solidFill>
              </a:defRPr>
            </a:pPr>
            <a:endParaRPr dirty="0"/>
          </a:p>
        </p:txBody>
      </p:sp>
      <p:sp>
        <p:nvSpPr>
          <p:cNvPr id="599" name="Bildplatzhalter 21"/>
          <p:cNvSpPr>
            <a:spLocks noGrp="1"/>
          </p:cNvSpPr>
          <p:nvPr>
            <p:ph type="pic" sz="half" idx="13"/>
          </p:nvPr>
        </p:nvSpPr>
        <p:spPr>
          <a:xfrm>
            <a:off x="768301" y="847607"/>
            <a:ext cx="9402813" cy="2148165"/>
          </a:xfrm>
          <a:prstGeom prst="rect">
            <a:avLst/>
          </a:prstGeom>
        </p:spPr>
        <p:txBody>
          <a:bodyPr lIns="91439" rIns="91439"/>
          <a:lstStyle/>
          <a:p>
            <a:endParaRPr dirty="0"/>
          </a:p>
        </p:txBody>
      </p:sp>
      <p:pic>
        <p:nvPicPr>
          <p:cNvPr id="600" name="Grafik 9" descr="Grafik 9"/>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1054361" y="3313667"/>
            <a:ext cx="443788" cy="423805"/>
          </a:xfrm>
          <a:prstGeom prst="rect">
            <a:avLst/>
          </a:prstGeom>
          <a:ln w="12700">
            <a:miter lim="400000"/>
          </a:ln>
        </p:spPr>
      </p:pic>
      <p:sp>
        <p:nvSpPr>
          <p:cNvPr id="601" name="Body Level One…"/>
          <p:cNvSpPr txBox="1">
            <a:spLocks noGrp="1"/>
          </p:cNvSpPr>
          <p:nvPr>
            <p:ph type="body" sz="quarter" idx="1"/>
          </p:nvPr>
        </p:nvSpPr>
        <p:spPr>
          <a:xfrm>
            <a:off x="1811565" y="3313665"/>
            <a:ext cx="1986711" cy="492572"/>
          </a:xfrm>
          <a:prstGeom prst="rect">
            <a:avLst/>
          </a:prstGeom>
        </p:spPr>
        <p:txBody>
          <a:bodyPr lIns="0" tIns="0" rIns="0" bIns="0" anchor="ctr">
            <a:normAutofit/>
          </a:bodyPr>
          <a:lstStyle>
            <a:lvl1pPr>
              <a:defRPr b="1"/>
            </a:lvl1pPr>
            <a:lvl2pPr marL="640684" indent="-240256">
              <a:defRPr b="1"/>
            </a:lvl2pPr>
            <a:lvl3pPr marL="1241326" indent="-240256">
              <a:buChar char="▪"/>
              <a:defRPr b="1"/>
            </a:lvl3pPr>
            <a:lvl4pPr marL="574040" indent="-215265">
              <a:defRPr b="1"/>
            </a:lvl4pPr>
            <a:lvl5pPr marL="755877" indent="-215265">
              <a:defRPr b="1"/>
            </a:lvl5pPr>
          </a:lstStyle>
          <a:p>
            <a:r>
              <a:t>Body Level One</a:t>
            </a:r>
          </a:p>
          <a:p>
            <a:pPr lvl="1"/>
            <a:r>
              <a:t>Body Level Two</a:t>
            </a:r>
          </a:p>
          <a:p>
            <a:pPr lvl="2"/>
            <a:r>
              <a:t>Body Level Three</a:t>
            </a:r>
          </a:p>
          <a:p>
            <a:pPr lvl="3"/>
            <a:r>
              <a:t>Body Level Four</a:t>
            </a:r>
          </a:p>
          <a:p>
            <a:pPr lvl="4"/>
            <a:r>
              <a:t>Body Level Five</a:t>
            </a:r>
          </a:p>
        </p:txBody>
      </p:sp>
      <p:sp>
        <p:nvSpPr>
          <p:cNvPr id="602" name="Textplatzhalter 3"/>
          <p:cNvSpPr>
            <a:spLocks noGrp="1"/>
          </p:cNvSpPr>
          <p:nvPr>
            <p:ph type="body" sz="quarter" idx="14"/>
          </p:nvPr>
        </p:nvSpPr>
        <p:spPr>
          <a:xfrm>
            <a:off x="4089400" y="3313665"/>
            <a:ext cx="2760664" cy="1285324"/>
          </a:xfrm>
          <a:prstGeom prst="rect">
            <a:avLst/>
          </a:prstGeom>
        </p:spPr>
        <p:txBody>
          <a:bodyPr lIns="0" tIns="0" rIns="0" bIns="0">
            <a:normAutofit/>
          </a:bodyPr>
          <a:lstStyle/>
          <a:p>
            <a:pPr marL="192205" indent="-192205">
              <a:spcBef>
                <a:spcPts val="600"/>
              </a:spcBef>
              <a:buSzPct val="90000"/>
              <a:buBlip>
                <a:blip r:embed="rId3"/>
              </a:buBlip>
              <a:defRPr sz="1200"/>
            </a:pPr>
            <a:endParaRPr/>
          </a:p>
        </p:txBody>
      </p:sp>
      <p:sp>
        <p:nvSpPr>
          <p:cNvPr id="603" name="Textplatzhalter 3"/>
          <p:cNvSpPr>
            <a:spLocks noGrp="1"/>
          </p:cNvSpPr>
          <p:nvPr>
            <p:ph type="body" sz="quarter" idx="15"/>
          </p:nvPr>
        </p:nvSpPr>
        <p:spPr>
          <a:xfrm>
            <a:off x="7139226" y="3313665"/>
            <a:ext cx="2749313" cy="1285324"/>
          </a:xfrm>
          <a:prstGeom prst="rect">
            <a:avLst/>
          </a:prstGeom>
        </p:spPr>
        <p:txBody>
          <a:bodyPr lIns="0" tIns="0" rIns="0" bIns="0">
            <a:normAutofit/>
          </a:bodyPr>
          <a:lstStyle/>
          <a:p>
            <a:pPr marL="192205" indent="-192205">
              <a:spcBef>
                <a:spcPts val="600"/>
              </a:spcBef>
              <a:buSzPct val="90000"/>
              <a:buBlip>
                <a:blip r:embed="rId3"/>
              </a:buBlip>
              <a:defRPr sz="1200"/>
            </a:pPr>
            <a:endParaRPr/>
          </a:p>
        </p:txBody>
      </p:sp>
      <p:sp>
        <p:nvSpPr>
          <p:cNvPr id="604"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1_2 x Bild">
    <p:spTree>
      <p:nvGrpSpPr>
        <p:cNvPr id="1" name=""/>
        <p:cNvGrpSpPr/>
        <p:nvPr/>
      </p:nvGrpSpPr>
      <p:grpSpPr>
        <a:xfrm>
          <a:off x="0" y="0"/>
          <a:ext cx="0" cy="0"/>
          <a:chOff x="0" y="0"/>
          <a:chExt cx="0" cy="0"/>
        </a:xfrm>
      </p:grpSpPr>
      <p:sp>
        <p:nvSpPr>
          <p:cNvPr id="676"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677"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678"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686" name="picPorsche"/>
          <p:cNvGrpSpPr/>
          <p:nvPr/>
        </p:nvGrpSpPr>
        <p:grpSpPr>
          <a:xfrm>
            <a:off x="7893023" y="5192400"/>
            <a:ext cx="2002189" cy="150798"/>
            <a:chOff x="0" y="0"/>
            <a:chExt cx="2002188" cy="150797"/>
          </a:xfrm>
        </p:grpSpPr>
        <p:sp>
          <p:nvSpPr>
            <p:cNvPr id="679"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680"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681"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682"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683"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684"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685"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687"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688"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689" name="Bildplatzhalter 21"/>
          <p:cNvSpPr>
            <a:spLocks noGrp="1"/>
          </p:cNvSpPr>
          <p:nvPr>
            <p:ph type="pic" sz="half" idx="13"/>
          </p:nvPr>
        </p:nvSpPr>
        <p:spPr>
          <a:xfrm>
            <a:off x="4530561" y="847606"/>
            <a:ext cx="5640553" cy="4031433"/>
          </a:xfrm>
          <a:prstGeom prst="rect">
            <a:avLst/>
          </a:prstGeom>
        </p:spPr>
        <p:txBody>
          <a:bodyPr lIns="91439" rIns="91439"/>
          <a:lstStyle/>
          <a:p>
            <a:endParaRPr dirty="0"/>
          </a:p>
        </p:txBody>
      </p:sp>
      <p:sp>
        <p:nvSpPr>
          <p:cNvPr id="690" name="Bildplatzhalter 21"/>
          <p:cNvSpPr>
            <a:spLocks noGrp="1"/>
          </p:cNvSpPr>
          <p:nvPr>
            <p:ph type="pic" sz="half" idx="14"/>
          </p:nvPr>
        </p:nvSpPr>
        <p:spPr>
          <a:xfrm>
            <a:off x="768302" y="847343"/>
            <a:ext cx="5631897" cy="4031697"/>
          </a:xfrm>
          <a:prstGeom prst="rect">
            <a:avLst/>
          </a:prstGeom>
        </p:spPr>
        <p:txBody>
          <a:bodyPr lIns="91439" rIns="91439"/>
          <a:lstStyle/>
          <a:p>
            <a:endParaRPr dirty="0"/>
          </a:p>
        </p:txBody>
      </p:sp>
      <p:sp>
        <p:nvSpPr>
          <p:cNvPr id="691"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2_2 x Bild">
    <p:spTree>
      <p:nvGrpSpPr>
        <p:cNvPr id="1" name=""/>
        <p:cNvGrpSpPr/>
        <p:nvPr/>
      </p:nvGrpSpPr>
      <p:grpSpPr>
        <a:xfrm>
          <a:off x="0" y="0"/>
          <a:ext cx="0" cy="0"/>
          <a:chOff x="0" y="0"/>
          <a:chExt cx="0" cy="0"/>
        </a:xfrm>
      </p:grpSpPr>
      <p:sp>
        <p:nvSpPr>
          <p:cNvPr id="698"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699"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700"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708" name="picPorsche"/>
          <p:cNvGrpSpPr/>
          <p:nvPr/>
        </p:nvGrpSpPr>
        <p:grpSpPr>
          <a:xfrm>
            <a:off x="7893023" y="5192400"/>
            <a:ext cx="2002189" cy="150798"/>
            <a:chOff x="0" y="0"/>
            <a:chExt cx="2002188" cy="150797"/>
          </a:xfrm>
        </p:grpSpPr>
        <p:sp>
          <p:nvSpPr>
            <p:cNvPr id="701"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02"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03"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04"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05"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06"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07"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709"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710"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711" name="Bildplatzhalter 21"/>
          <p:cNvSpPr>
            <a:spLocks noGrp="1"/>
          </p:cNvSpPr>
          <p:nvPr>
            <p:ph type="pic" idx="13"/>
          </p:nvPr>
        </p:nvSpPr>
        <p:spPr>
          <a:xfrm>
            <a:off x="0" y="-2692"/>
            <a:ext cx="6224210" cy="4881731"/>
          </a:xfrm>
          <a:prstGeom prst="rect">
            <a:avLst/>
          </a:prstGeom>
        </p:spPr>
        <p:txBody>
          <a:bodyPr lIns="91439" rIns="91439"/>
          <a:lstStyle/>
          <a:p>
            <a:endParaRPr dirty="0"/>
          </a:p>
        </p:txBody>
      </p:sp>
      <p:sp>
        <p:nvSpPr>
          <p:cNvPr id="712" name="Bildplatzhalter 21"/>
          <p:cNvSpPr>
            <a:spLocks noGrp="1"/>
          </p:cNvSpPr>
          <p:nvPr>
            <p:ph type="pic" idx="14"/>
          </p:nvPr>
        </p:nvSpPr>
        <p:spPr>
          <a:xfrm>
            <a:off x="3946904" y="0"/>
            <a:ext cx="6224209" cy="4879041"/>
          </a:xfrm>
          <a:prstGeom prst="rect">
            <a:avLst/>
          </a:prstGeom>
        </p:spPr>
        <p:txBody>
          <a:bodyPr lIns="91439" rIns="91439"/>
          <a:lstStyle/>
          <a:p>
            <a:endParaRPr dirty="0"/>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2_3 x Bild">
    <p:spTree>
      <p:nvGrpSpPr>
        <p:cNvPr id="1" name=""/>
        <p:cNvGrpSpPr/>
        <p:nvPr/>
      </p:nvGrpSpPr>
      <p:grpSpPr>
        <a:xfrm>
          <a:off x="0" y="0"/>
          <a:ext cx="0" cy="0"/>
          <a:chOff x="0" y="0"/>
          <a:chExt cx="0" cy="0"/>
        </a:xfrm>
      </p:grpSpPr>
      <p:sp>
        <p:nvSpPr>
          <p:cNvPr id="742"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743"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744"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752" name="picPorsche"/>
          <p:cNvGrpSpPr/>
          <p:nvPr/>
        </p:nvGrpSpPr>
        <p:grpSpPr>
          <a:xfrm>
            <a:off x="7893023" y="5192400"/>
            <a:ext cx="2002189" cy="150798"/>
            <a:chOff x="0" y="0"/>
            <a:chExt cx="2002188" cy="150797"/>
          </a:xfrm>
        </p:grpSpPr>
        <p:sp>
          <p:nvSpPr>
            <p:cNvPr id="745"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46"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47"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48"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49"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50"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751"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753"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754"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755" name="Bildplatzhalter 21"/>
          <p:cNvSpPr>
            <a:spLocks noGrp="1"/>
          </p:cNvSpPr>
          <p:nvPr>
            <p:ph type="pic" sz="half" idx="13"/>
          </p:nvPr>
        </p:nvSpPr>
        <p:spPr>
          <a:xfrm>
            <a:off x="768302" y="847343"/>
            <a:ext cx="5631897" cy="4031697"/>
          </a:xfrm>
          <a:prstGeom prst="rect">
            <a:avLst/>
          </a:prstGeom>
        </p:spPr>
        <p:txBody>
          <a:bodyPr lIns="91439" rIns="91439"/>
          <a:lstStyle/>
          <a:p>
            <a:endParaRPr dirty="0"/>
          </a:p>
        </p:txBody>
      </p:sp>
      <p:sp>
        <p:nvSpPr>
          <p:cNvPr id="756" name="Bildplatzhalter 21"/>
          <p:cNvSpPr>
            <a:spLocks noGrp="1"/>
          </p:cNvSpPr>
          <p:nvPr>
            <p:ph type="pic" sz="quarter" idx="14"/>
          </p:nvPr>
        </p:nvSpPr>
        <p:spPr>
          <a:xfrm>
            <a:off x="4530561" y="847608"/>
            <a:ext cx="5640553" cy="1986009"/>
          </a:xfrm>
          <a:prstGeom prst="rect">
            <a:avLst/>
          </a:prstGeom>
        </p:spPr>
        <p:txBody>
          <a:bodyPr lIns="91439" rIns="91439"/>
          <a:lstStyle/>
          <a:p>
            <a:endParaRPr dirty="0"/>
          </a:p>
        </p:txBody>
      </p:sp>
      <p:sp>
        <p:nvSpPr>
          <p:cNvPr id="757" name="Bildplatzhalter 21"/>
          <p:cNvSpPr>
            <a:spLocks noGrp="1"/>
          </p:cNvSpPr>
          <p:nvPr>
            <p:ph type="pic" sz="quarter" idx="15"/>
          </p:nvPr>
        </p:nvSpPr>
        <p:spPr>
          <a:xfrm>
            <a:off x="5506704" y="2887732"/>
            <a:ext cx="4664409" cy="1991308"/>
          </a:xfrm>
          <a:prstGeom prst="rect">
            <a:avLst/>
          </a:prstGeom>
        </p:spPr>
        <p:txBody>
          <a:bodyPr lIns="91439" rIns="91439"/>
          <a:lstStyle/>
          <a:p>
            <a:endParaRPr dirty="0"/>
          </a:p>
        </p:txBody>
      </p:sp>
      <p:sp>
        <p:nvSpPr>
          <p:cNvPr id="758"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2_leere Folie (weiß)">
    <p:spTree>
      <p:nvGrpSpPr>
        <p:cNvPr id="1" name=""/>
        <p:cNvGrpSpPr/>
        <p:nvPr/>
      </p:nvGrpSpPr>
      <p:grpSpPr>
        <a:xfrm>
          <a:off x="0" y="0"/>
          <a:ext cx="0" cy="0"/>
          <a:chOff x="0" y="0"/>
          <a:chExt cx="0" cy="0"/>
        </a:xfrm>
      </p:grpSpPr>
      <p:sp>
        <p:nvSpPr>
          <p:cNvPr id="809"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810"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811"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819" name="picPorsche"/>
          <p:cNvGrpSpPr/>
          <p:nvPr/>
        </p:nvGrpSpPr>
        <p:grpSpPr>
          <a:xfrm>
            <a:off x="7893023" y="5192400"/>
            <a:ext cx="2002189" cy="150798"/>
            <a:chOff x="0" y="0"/>
            <a:chExt cx="2002188" cy="150797"/>
          </a:xfrm>
        </p:grpSpPr>
        <p:sp>
          <p:nvSpPr>
            <p:cNvPr id="812"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813"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814"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815"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816"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817"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818"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820"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821"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822"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
        <p:nvSpPr>
          <p:cNvPr id="823" name="Rechteck 2"/>
          <p:cNvSpPr/>
          <p:nvPr/>
        </p:nvSpPr>
        <p:spPr>
          <a:xfrm>
            <a:off x="761069" y="842310"/>
            <a:ext cx="9410046" cy="4036730"/>
          </a:xfrm>
          <a:prstGeom prst="rect">
            <a:avLst/>
          </a:prstGeom>
          <a:solidFill>
            <a:schemeClr val="accent5">
              <a:lumOff val="44000"/>
            </a:schemeClr>
          </a:solidFill>
          <a:ln w="6350">
            <a:solidFill>
              <a:srgbClr val="BFBFBF"/>
            </a:solidFill>
          </a:ln>
        </p:spPr>
        <p:txBody>
          <a:bodyPr lIns="45719" rIns="45719" anchor="ctr"/>
          <a:lstStyle/>
          <a:p>
            <a:pPr algn="ctr">
              <a:defRPr sz="2000">
                <a:solidFill>
                  <a:schemeClr val="accent5">
                    <a:lumOff val="44000"/>
                  </a:schemeClr>
                </a:solidFill>
              </a:defRPr>
            </a:pPr>
            <a:endParaRPr dirty="0"/>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2_Titelfolie (HL 1-zeilig)">
    <p:spTree>
      <p:nvGrpSpPr>
        <p:cNvPr id="1" name=""/>
        <p:cNvGrpSpPr/>
        <p:nvPr/>
      </p:nvGrpSpPr>
      <p:grpSpPr>
        <a:xfrm>
          <a:off x="0" y="0"/>
          <a:ext cx="0" cy="0"/>
          <a:chOff x="0" y="0"/>
          <a:chExt cx="0" cy="0"/>
        </a:xfrm>
      </p:grpSpPr>
      <p:sp>
        <p:nvSpPr>
          <p:cNvPr id="44"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45"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46"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54" name="picPorsche"/>
          <p:cNvGrpSpPr/>
          <p:nvPr/>
        </p:nvGrpSpPr>
        <p:grpSpPr>
          <a:xfrm>
            <a:off x="7893023" y="5192400"/>
            <a:ext cx="2002189" cy="150798"/>
            <a:chOff x="0" y="0"/>
            <a:chExt cx="2002188" cy="150797"/>
          </a:xfrm>
        </p:grpSpPr>
        <p:sp>
          <p:nvSpPr>
            <p:cNvPr id="47"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8"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49"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0"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1"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2"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53"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55"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56"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57" name="Rechteck 1"/>
          <p:cNvSpPr/>
          <p:nvPr/>
        </p:nvSpPr>
        <p:spPr>
          <a:xfrm>
            <a:off x="0" y="4878387"/>
            <a:ext cx="947772" cy="842963"/>
          </a:xfrm>
          <a:prstGeom prst="rect">
            <a:avLst/>
          </a:prstGeom>
          <a:solidFill>
            <a:srgbClr val="F2F2F2"/>
          </a:solidFill>
          <a:ln w="12700">
            <a:miter lim="400000"/>
          </a:ln>
        </p:spPr>
        <p:txBody>
          <a:bodyPr lIns="45719" rIns="45719" anchor="ctr"/>
          <a:lstStyle/>
          <a:p>
            <a:pPr algn="ctr"/>
            <a:endParaRPr dirty="0"/>
          </a:p>
        </p:txBody>
      </p:sp>
      <p:sp>
        <p:nvSpPr>
          <p:cNvPr id="58" name="Bildplatzhalter 12"/>
          <p:cNvSpPr>
            <a:spLocks noGrp="1"/>
          </p:cNvSpPr>
          <p:nvPr>
            <p:ph type="pic" idx="13"/>
          </p:nvPr>
        </p:nvSpPr>
        <p:spPr>
          <a:xfrm>
            <a:off x="0" y="0"/>
            <a:ext cx="10171114" cy="4879041"/>
          </a:xfrm>
          <a:prstGeom prst="rect">
            <a:avLst/>
          </a:prstGeom>
        </p:spPr>
        <p:txBody>
          <a:bodyPr lIns="91439" rIns="91439"/>
          <a:lstStyle/>
          <a:p>
            <a:endParaRPr dirty="0"/>
          </a:p>
        </p:txBody>
      </p:sp>
      <p:sp>
        <p:nvSpPr>
          <p:cNvPr id="59" name="Body Level One…"/>
          <p:cNvSpPr txBox="1">
            <a:spLocks noGrp="1"/>
          </p:cNvSpPr>
          <p:nvPr>
            <p:ph type="body" sz="quarter" idx="1"/>
          </p:nvPr>
        </p:nvSpPr>
        <p:spPr>
          <a:xfrm>
            <a:off x="765544" y="1728702"/>
            <a:ext cx="1697198" cy="326565"/>
          </a:xfrm>
          <a:prstGeom prst="rect">
            <a:avLst/>
          </a:prstGeom>
        </p:spPr>
        <p:txBody>
          <a:bodyPr lIns="0" tIns="0" rIns="0" bIns="0">
            <a:normAutofit/>
          </a:bodyPr>
          <a:lstStyle>
            <a:lvl1pPr>
              <a:defRPr sz="2000">
                <a:solidFill>
                  <a:schemeClr val="accent5">
                    <a:lumOff val="44000"/>
                  </a:schemeClr>
                </a:solidFill>
              </a:defRPr>
            </a:lvl1pPr>
            <a:lvl2pPr marL="179388" indent="-179388">
              <a:defRPr sz="2000">
                <a:solidFill>
                  <a:schemeClr val="accent5">
                    <a:lumOff val="44000"/>
                  </a:schemeClr>
                </a:solidFill>
              </a:defRPr>
            </a:lvl2pPr>
            <a:lvl3pPr>
              <a:defRPr sz="2000">
                <a:solidFill>
                  <a:schemeClr val="accent5">
                    <a:lumOff val="44000"/>
                  </a:schemeClr>
                </a:solidFill>
              </a:defRPr>
            </a:lvl3pPr>
            <a:lvl4pPr>
              <a:defRPr sz="2000">
                <a:solidFill>
                  <a:schemeClr val="accent5">
                    <a:lumOff val="44000"/>
                  </a:schemeClr>
                </a:solidFill>
              </a:defRPr>
            </a:lvl4pPr>
            <a:lvl5pPr>
              <a:defRPr sz="2000">
                <a:solidFill>
                  <a:schemeClr val="accent5">
                    <a:lumOff val="44000"/>
                  </a:schemeClr>
                </a:solidFill>
              </a:defRPr>
            </a:lvl5pPr>
          </a:lstStyle>
          <a:p>
            <a:r>
              <a:t>Body Level One</a:t>
            </a:r>
          </a:p>
          <a:p>
            <a:pPr lvl="1"/>
            <a:r>
              <a:t>Body Level Two</a:t>
            </a:r>
          </a:p>
          <a:p>
            <a:pPr lvl="2"/>
            <a:r>
              <a:t>Body Level Three</a:t>
            </a:r>
          </a:p>
          <a:p>
            <a:pPr lvl="3"/>
            <a:r>
              <a:t>Body Level Four</a:t>
            </a:r>
          </a:p>
          <a:p>
            <a:pPr lvl="4"/>
            <a:r>
              <a:t>Body Level Five</a:t>
            </a:r>
          </a:p>
        </p:txBody>
      </p:sp>
      <p:sp>
        <p:nvSpPr>
          <p:cNvPr id="60" name="Title Text"/>
          <p:cNvSpPr txBox="1">
            <a:spLocks noGrp="1"/>
          </p:cNvSpPr>
          <p:nvPr>
            <p:ph type="title"/>
          </p:nvPr>
        </p:nvSpPr>
        <p:spPr>
          <a:xfrm>
            <a:off x="765544" y="774433"/>
            <a:ext cx="6784340" cy="941476"/>
          </a:xfrm>
          <a:prstGeom prst="rect">
            <a:avLst/>
          </a:prstGeom>
        </p:spPr>
        <p:txBody>
          <a:bodyPr lIns="0" tIns="0" rIns="0" bIns="0" anchor="t">
            <a:normAutofit/>
          </a:bodyPr>
          <a:lstStyle>
            <a:lvl1pPr>
              <a:defRPr sz="6000">
                <a:solidFill>
                  <a:schemeClr val="accent5">
                    <a:lumOff val="44000"/>
                  </a:schemeClr>
                </a:solidFill>
              </a:defRPr>
            </a:lvl1pPr>
          </a:lstStyle>
          <a:p>
            <a:r>
              <a:t>Title Text</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2_Agenda (3 Angaben)">
    <p:spTree>
      <p:nvGrpSpPr>
        <p:cNvPr id="1" name=""/>
        <p:cNvGrpSpPr/>
        <p:nvPr/>
      </p:nvGrpSpPr>
      <p:grpSpPr>
        <a:xfrm>
          <a:off x="0" y="0"/>
          <a:ext cx="0" cy="0"/>
          <a:chOff x="0" y="0"/>
          <a:chExt cx="0" cy="0"/>
        </a:xfrm>
      </p:grpSpPr>
      <p:sp>
        <p:nvSpPr>
          <p:cNvPr id="123"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124"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125"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133" name="picPorsche"/>
          <p:cNvGrpSpPr/>
          <p:nvPr/>
        </p:nvGrpSpPr>
        <p:grpSpPr>
          <a:xfrm>
            <a:off x="7893023" y="5192400"/>
            <a:ext cx="2002189" cy="150798"/>
            <a:chOff x="0" y="0"/>
            <a:chExt cx="2002188" cy="150797"/>
          </a:xfrm>
        </p:grpSpPr>
        <p:sp>
          <p:nvSpPr>
            <p:cNvPr id="126"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27"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28"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29"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30"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31"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32"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134"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135"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pic>
        <p:nvPicPr>
          <p:cNvPr id="136" name="Bildplatzhalter 12" descr="Bildplatzhalter 12"/>
          <p:cNvPicPr>
            <a:picLocks noChangeAspect="1"/>
          </p:cNvPicPr>
          <p:nvPr/>
        </p:nvPicPr>
        <p:blipFill>
          <a:blip r:embed="rId2"/>
          <a:stretch>
            <a:fillRect/>
          </a:stretch>
        </p:blipFill>
        <p:spPr>
          <a:xfrm>
            <a:off x="0" y="0"/>
            <a:ext cx="10171114" cy="4892374"/>
          </a:xfrm>
          <a:prstGeom prst="rect">
            <a:avLst/>
          </a:prstGeom>
          <a:ln w="12700">
            <a:miter lim="400000"/>
          </a:ln>
        </p:spPr>
      </p:pic>
      <p:sp>
        <p:nvSpPr>
          <p:cNvPr id="137" name="Body Level One…"/>
          <p:cNvSpPr txBox="1">
            <a:spLocks noGrp="1"/>
          </p:cNvSpPr>
          <p:nvPr>
            <p:ph type="body" sz="quarter" idx="1"/>
          </p:nvPr>
        </p:nvSpPr>
        <p:spPr>
          <a:xfrm>
            <a:off x="6464970" y="1917239"/>
            <a:ext cx="3709846" cy="1315191"/>
          </a:xfrm>
          <a:prstGeom prst="rect">
            <a:avLst/>
          </a:prstGeom>
          <a:solidFill>
            <a:srgbClr val="000000">
              <a:alpha val="35000"/>
            </a:srgbClr>
          </a:solidFill>
        </p:spPr>
        <p:txBody>
          <a:bodyPr lIns="0" tIns="0" rIns="0" bIns="0">
            <a:normAutofit/>
          </a:bodyPr>
          <a:lstStyle>
            <a:lvl1pPr>
              <a:defRPr b="1">
                <a:solidFill>
                  <a:schemeClr val="accent5">
                    <a:lumOff val="44000"/>
                  </a:schemeClr>
                </a:solidFill>
              </a:defRPr>
            </a:lvl1pPr>
            <a:lvl2pPr>
              <a:defRPr b="1">
                <a:solidFill>
                  <a:schemeClr val="accent5">
                    <a:lumOff val="44000"/>
                  </a:schemeClr>
                </a:solidFill>
              </a:defRPr>
            </a:lvl2pPr>
            <a:lvl3pPr>
              <a:defRPr b="1">
                <a:solidFill>
                  <a:schemeClr val="accent5">
                    <a:lumOff val="44000"/>
                  </a:schemeClr>
                </a:solidFill>
              </a:defRPr>
            </a:lvl3pPr>
            <a:lvl4pPr>
              <a:defRPr b="1">
                <a:solidFill>
                  <a:schemeClr val="accent5">
                    <a:lumOff val="44000"/>
                  </a:schemeClr>
                </a:solidFill>
              </a:defRPr>
            </a:lvl4pPr>
            <a:lvl5pPr>
              <a:defRPr b="1">
                <a:solidFill>
                  <a:schemeClr val="accent5">
                    <a:lumOff val="44000"/>
                  </a:schemeClr>
                </a:solidFill>
              </a:defRPr>
            </a:lvl5pPr>
          </a:lstStyle>
          <a:p>
            <a:r>
              <a:t>Body Level One</a:t>
            </a:r>
          </a:p>
          <a:p>
            <a:pPr lvl="1"/>
            <a:r>
              <a:t>Body Level Two</a:t>
            </a:r>
          </a:p>
          <a:p>
            <a:pPr lvl="2"/>
            <a:r>
              <a:t>Body Level Three</a:t>
            </a:r>
          </a:p>
          <a:p>
            <a:pPr lvl="3"/>
            <a:r>
              <a:t>Body Level Four</a:t>
            </a:r>
          </a:p>
          <a:p>
            <a:pPr lvl="4"/>
            <a:r>
              <a:t>Body Level Five</a:t>
            </a:r>
          </a:p>
        </p:txBody>
      </p:sp>
      <p:sp>
        <p:nvSpPr>
          <p:cNvPr id="138" name="Textplatzhalter 4"/>
          <p:cNvSpPr>
            <a:spLocks noGrp="1"/>
          </p:cNvSpPr>
          <p:nvPr>
            <p:ph type="body" sz="quarter" idx="13"/>
          </p:nvPr>
        </p:nvSpPr>
        <p:spPr>
          <a:xfrm>
            <a:off x="7130621" y="3287576"/>
            <a:ext cx="3049429" cy="1308127"/>
          </a:xfrm>
          <a:prstGeom prst="rect">
            <a:avLst/>
          </a:prstGeom>
          <a:solidFill>
            <a:srgbClr val="000000">
              <a:alpha val="35000"/>
            </a:srgbClr>
          </a:solidFill>
        </p:spPr>
        <p:txBody>
          <a:bodyPr lIns="0" tIns="0" rIns="0" bIns="0">
            <a:normAutofit/>
          </a:bodyPr>
          <a:lstStyle/>
          <a:p>
            <a:pPr>
              <a:defRPr b="1">
                <a:solidFill>
                  <a:schemeClr val="accent5">
                    <a:lumOff val="44000"/>
                  </a:schemeClr>
                </a:solidFill>
              </a:defRPr>
            </a:pPr>
            <a:endParaRPr/>
          </a:p>
        </p:txBody>
      </p:sp>
      <p:sp>
        <p:nvSpPr>
          <p:cNvPr id="139" name="Textplatzhalter 2"/>
          <p:cNvSpPr>
            <a:spLocks noGrp="1"/>
          </p:cNvSpPr>
          <p:nvPr>
            <p:ph type="body" sz="quarter" idx="14"/>
          </p:nvPr>
        </p:nvSpPr>
        <p:spPr>
          <a:xfrm>
            <a:off x="6252231" y="2316513"/>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140" name="Textplatzhalter 2"/>
          <p:cNvSpPr>
            <a:spLocks noGrp="1"/>
          </p:cNvSpPr>
          <p:nvPr>
            <p:ph type="body" sz="quarter" idx="15"/>
          </p:nvPr>
        </p:nvSpPr>
        <p:spPr>
          <a:xfrm>
            <a:off x="6918813" y="3695670"/>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141" name="Textplatzhalter 4"/>
          <p:cNvSpPr>
            <a:spLocks noGrp="1"/>
          </p:cNvSpPr>
          <p:nvPr>
            <p:ph type="body" sz="quarter" idx="16"/>
          </p:nvPr>
        </p:nvSpPr>
        <p:spPr>
          <a:xfrm>
            <a:off x="5804648" y="550436"/>
            <a:ext cx="4356135" cy="1318723"/>
          </a:xfrm>
          <a:prstGeom prst="rect">
            <a:avLst/>
          </a:prstGeom>
          <a:solidFill>
            <a:srgbClr val="000000">
              <a:alpha val="35000"/>
            </a:srgbClr>
          </a:solidFill>
        </p:spPr>
        <p:txBody>
          <a:bodyPr lIns="0" tIns="0" rIns="0" bIns="0">
            <a:normAutofit/>
          </a:bodyPr>
          <a:lstStyle/>
          <a:p>
            <a:pPr>
              <a:defRPr b="1">
                <a:solidFill>
                  <a:schemeClr val="accent5">
                    <a:lumOff val="44000"/>
                  </a:schemeClr>
                </a:solidFill>
              </a:defRPr>
            </a:pPr>
            <a:endParaRPr/>
          </a:p>
        </p:txBody>
      </p:sp>
      <p:sp>
        <p:nvSpPr>
          <p:cNvPr id="142" name="Textplatzhalter 2"/>
          <p:cNvSpPr>
            <a:spLocks noGrp="1"/>
          </p:cNvSpPr>
          <p:nvPr>
            <p:ph type="body" sz="quarter" idx="17"/>
          </p:nvPr>
        </p:nvSpPr>
        <p:spPr>
          <a:xfrm>
            <a:off x="5602890" y="943102"/>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143" name="Textplatzhalter 4"/>
          <p:cNvSpPr>
            <a:spLocks noGrp="1"/>
          </p:cNvSpPr>
          <p:nvPr>
            <p:ph type="body" sz="quarter" idx="18"/>
          </p:nvPr>
        </p:nvSpPr>
        <p:spPr>
          <a:xfrm>
            <a:off x="6720934" y="1213408"/>
            <a:ext cx="3139783"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144" name="Textplatzhalter 4"/>
          <p:cNvSpPr>
            <a:spLocks noGrp="1"/>
          </p:cNvSpPr>
          <p:nvPr>
            <p:ph type="body" sz="quarter" idx="19"/>
          </p:nvPr>
        </p:nvSpPr>
        <p:spPr>
          <a:xfrm>
            <a:off x="7381258" y="2576681"/>
            <a:ext cx="3139783"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145" name="Textplatzhalter 4"/>
          <p:cNvSpPr>
            <a:spLocks noGrp="1"/>
          </p:cNvSpPr>
          <p:nvPr>
            <p:ph type="body" sz="quarter" idx="20"/>
          </p:nvPr>
        </p:nvSpPr>
        <p:spPr>
          <a:xfrm>
            <a:off x="8046907" y="3939952"/>
            <a:ext cx="3139783"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146" name="Title Text"/>
          <p:cNvSpPr txBox="1">
            <a:spLocks noGrp="1"/>
          </p:cNvSpPr>
          <p:nvPr>
            <p:ph type="title"/>
          </p:nvPr>
        </p:nvSpPr>
        <p:spPr>
          <a:xfrm>
            <a:off x="307023" y="264555"/>
            <a:ext cx="9553694" cy="369334"/>
          </a:xfrm>
          <a:prstGeom prst="rect">
            <a:avLst/>
          </a:prstGeom>
        </p:spPr>
        <p:txBody>
          <a:bodyPr lIns="0" tIns="0" rIns="0" bIns="0" anchor="t">
            <a:normAutofit/>
          </a:bodyPr>
          <a:lstStyle/>
          <a:p>
            <a:r>
              <a:t>Title Text</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2_Agenda (4 Angaben)">
    <p:spTree>
      <p:nvGrpSpPr>
        <p:cNvPr id="1" name=""/>
        <p:cNvGrpSpPr/>
        <p:nvPr/>
      </p:nvGrpSpPr>
      <p:grpSpPr>
        <a:xfrm>
          <a:off x="0" y="0"/>
          <a:ext cx="0" cy="0"/>
          <a:chOff x="0" y="0"/>
          <a:chExt cx="0" cy="0"/>
        </a:xfrm>
      </p:grpSpPr>
      <p:sp>
        <p:nvSpPr>
          <p:cNvPr id="153"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154"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155"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163" name="picPorsche"/>
          <p:cNvGrpSpPr/>
          <p:nvPr/>
        </p:nvGrpSpPr>
        <p:grpSpPr>
          <a:xfrm>
            <a:off x="7893023" y="5192400"/>
            <a:ext cx="2002189" cy="150798"/>
            <a:chOff x="0" y="0"/>
            <a:chExt cx="2002188" cy="150797"/>
          </a:xfrm>
        </p:grpSpPr>
        <p:sp>
          <p:nvSpPr>
            <p:cNvPr id="156"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57"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58"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59"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60"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61"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62"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164"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165"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pic>
        <p:nvPicPr>
          <p:cNvPr id="166" name="Bildplatzhalter 12" descr="Bildplatzhalter 12"/>
          <p:cNvPicPr>
            <a:picLocks noChangeAspect="1"/>
          </p:cNvPicPr>
          <p:nvPr/>
        </p:nvPicPr>
        <p:blipFill>
          <a:blip r:embed="rId2"/>
          <a:stretch>
            <a:fillRect/>
          </a:stretch>
        </p:blipFill>
        <p:spPr>
          <a:xfrm>
            <a:off x="0" y="0"/>
            <a:ext cx="10171114" cy="4892374"/>
          </a:xfrm>
          <a:prstGeom prst="rect">
            <a:avLst/>
          </a:prstGeom>
          <a:ln w="12700">
            <a:miter lim="400000"/>
          </a:ln>
        </p:spPr>
      </p:pic>
      <p:sp>
        <p:nvSpPr>
          <p:cNvPr id="167" name="Body Level One…"/>
          <p:cNvSpPr txBox="1">
            <a:spLocks noGrp="1"/>
          </p:cNvSpPr>
          <p:nvPr>
            <p:ph type="body" sz="quarter" idx="1"/>
          </p:nvPr>
        </p:nvSpPr>
        <p:spPr>
          <a:xfrm>
            <a:off x="6320211" y="1560147"/>
            <a:ext cx="3854982" cy="976204"/>
          </a:xfrm>
          <a:prstGeom prst="rect">
            <a:avLst/>
          </a:prstGeom>
          <a:solidFill>
            <a:srgbClr val="000000">
              <a:alpha val="35000"/>
            </a:srgbClr>
          </a:solidFill>
        </p:spPr>
        <p:txBody>
          <a:bodyPr lIns="0" tIns="0" rIns="0" bIns="0">
            <a:normAutofit/>
          </a:bodyPr>
          <a:lstStyle>
            <a:lvl1pPr>
              <a:defRPr b="1">
                <a:solidFill>
                  <a:schemeClr val="accent5">
                    <a:lumOff val="44000"/>
                  </a:schemeClr>
                </a:solidFill>
              </a:defRPr>
            </a:lvl1pPr>
            <a:lvl2pPr>
              <a:defRPr b="1">
                <a:solidFill>
                  <a:schemeClr val="accent5">
                    <a:lumOff val="44000"/>
                  </a:schemeClr>
                </a:solidFill>
              </a:defRPr>
            </a:lvl2pPr>
            <a:lvl3pPr>
              <a:defRPr b="1">
                <a:solidFill>
                  <a:schemeClr val="accent5">
                    <a:lumOff val="44000"/>
                  </a:schemeClr>
                </a:solidFill>
              </a:defRPr>
            </a:lvl3pPr>
            <a:lvl4pPr>
              <a:defRPr b="1">
                <a:solidFill>
                  <a:schemeClr val="accent5">
                    <a:lumOff val="44000"/>
                  </a:schemeClr>
                </a:solidFill>
              </a:defRPr>
            </a:lvl4pPr>
            <a:lvl5pPr>
              <a:defRPr b="1">
                <a:solidFill>
                  <a:schemeClr val="accent5">
                    <a:lumOff val="44000"/>
                  </a:schemeClr>
                </a:solidFill>
              </a:defRPr>
            </a:lvl5pPr>
          </a:lstStyle>
          <a:p>
            <a:r>
              <a:t>Body Level One</a:t>
            </a:r>
          </a:p>
          <a:p>
            <a:pPr lvl="1"/>
            <a:r>
              <a:t>Body Level Two</a:t>
            </a:r>
          </a:p>
          <a:p>
            <a:pPr lvl="2"/>
            <a:r>
              <a:t>Body Level Three</a:t>
            </a:r>
          </a:p>
          <a:p>
            <a:pPr lvl="3"/>
            <a:r>
              <a:t>Body Level Four</a:t>
            </a:r>
          </a:p>
          <a:p>
            <a:pPr lvl="4"/>
            <a:r>
              <a:t>Body Level Five</a:t>
            </a:r>
          </a:p>
        </p:txBody>
      </p:sp>
      <p:sp>
        <p:nvSpPr>
          <p:cNvPr id="168" name="Textplatzhalter 4"/>
          <p:cNvSpPr>
            <a:spLocks noGrp="1"/>
          </p:cNvSpPr>
          <p:nvPr>
            <p:ph type="body" sz="quarter" idx="13"/>
          </p:nvPr>
        </p:nvSpPr>
        <p:spPr>
          <a:xfrm>
            <a:off x="6805499" y="2597219"/>
            <a:ext cx="3370808" cy="972921"/>
          </a:xfrm>
          <a:prstGeom prst="rect">
            <a:avLst/>
          </a:prstGeom>
          <a:solidFill>
            <a:srgbClr val="000000">
              <a:alpha val="35000"/>
            </a:srgbClr>
          </a:solidFill>
        </p:spPr>
        <p:txBody>
          <a:bodyPr lIns="0" tIns="0" rIns="0" bIns="0">
            <a:normAutofit/>
          </a:bodyPr>
          <a:lstStyle/>
          <a:p>
            <a:pPr>
              <a:defRPr b="1">
                <a:solidFill>
                  <a:schemeClr val="accent5">
                    <a:lumOff val="44000"/>
                  </a:schemeClr>
                </a:solidFill>
              </a:defRPr>
            </a:pPr>
            <a:endParaRPr/>
          </a:p>
        </p:txBody>
      </p:sp>
      <p:sp>
        <p:nvSpPr>
          <p:cNvPr id="169" name="Textplatzhalter 4"/>
          <p:cNvSpPr>
            <a:spLocks noGrp="1"/>
          </p:cNvSpPr>
          <p:nvPr>
            <p:ph type="body" sz="quarter" idx="14"/>
          </p:nvPr>
        </p:nvSpPr>
        <p:spPr>
          <a:xfrm>
            <a:off x="7290786" y="3624529"/>
            <a:ext cx="2883443" cy="969389"/>
          </a:xfrm>
          <a:prstGeom prst="rect">
            <a:avLst/>
          </a:prstGeom>
          <a:solidFill>
            <a:srgbClr val="000000">
              <a:alpha val="35000"/>
            </a:srgbClr>
          </a:solidFill>
        </p:spPr>
        <p:txBody>
          <a:bodyPr lIns="0" tIns="0" rIns="0" bIns="0">
            <a:normAutofit/>
          </a:bodyPr>
          <a:lstStyle/>
          <a:p>
            <a:pPr>
              <a:defRPr b="1">
                <a:solidFill>
                  <a:schemeClr val="accent5">
                    <a:lumOff val="44000"/>
                  </a:schemeClr>
                </a:solidFill>
              </a:defRPr>
            </a:pPr>
            <a:endParaRPr/>
          </a:p>
        </p:txBody>
      </p:sp>
      <p:sp>
        <p:nvSpPr>
          <p:cNvPr id="170" name="Textplatzhalter 4"/>
          <p:cNvSpPr>
            <a:spLocks noGrp="1"/>
          </p:cNvSpPr>
          <p:nvPr>
            <p:ph type="body" sz="quarter" idx="15"/>
          </p:nvPr>
        </p:nvSpPr>
        <p:spPr>
          <a:xfrm>
            <a:off x="7118653" y="2058050"/>
            <a:ext cx="2732848"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171" name="Textplatzhalter 4"/>
          <p:cNvSpPr>
            <a:spLocks noGrp="1"/>
          </p:cNvSpPr>
          <p:nvPr>
            <p:ph type="body" sz="quarter" idx="16"/>
          </p:nvPr>
        </p:nvSpPr>
        <p:spPr>
          <a:xfrm>
            <a:off x="7617570" y="3082838"/>
            <a:ext cx="2233931"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172" name="Textplatzhalter 4"/>
          <p:cNvSpPr>
            <a:spLocks noGrp="1"/>
          </p:cNvSpPr>
          <p:nvPr>
            <p:ph type="body" sz="quarter" idx="17"/>
          </p:nvPr>
        </p:nvSpPr>
        <p:spPr>
          <a:xfrm>
            <a:off x="8105010" y="4110682"/>
            <a:ext cx="1746490"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173" name="Textplatzhalter 2"/>
          <p:cNvSpPr>
            <a:spLocks noGrp="1"/>
          </p:cNvSpPr>
          <p:nvPr>
            <p:ph type="body" sz="quarter" idx="18"/>
          </p:nvPr>
        </p:nvSpPr>
        <p:spPr>
          <a:xfrm>
            <a:off x="6019508" y="1804168"/>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174" name="Textplatzhalter 4"/>
          <p:cNvSpPr>
            <a:spLocks noGrp="1"/>
          </p:cNvSpPr>
          <p:nvPr>
            <p:ph type="body" sz="quarter" idx="19"/>
          </p:nvPr>
        </p:nvSpPr>
        <p:spPr>
          <a:xfrm>
            <a:off x="5814979" y="539486"/>
            <a:ext cx="4356136" cy="976453"/>
          </a:xfrm>
          <a:prstGeom prst="rect">
            <a:avLst/>
          </a:prstGeom>
          <a:solidFill>
            <a:srgbClr val="000000">
              <a:alpha val="35000"/>
            </a:srgbClr>
          </a:solidFill>
        </p:spPr>
        <p:txBody>
          <a:bodyPr lIns="0" tIns="0" rIns="0" bIns="0">
            <a:normAutofit/>
          </a:bodyPr>
          <a:lstStyle/>
          <a:p>
            <a:pPr>
              <a:defRPr b="1">
                <a:solidFill>
                  <a:schemeClr val="accent5">
                    <a:lumOff val="44000"/>
                  </a:schemeClr>
                </a:solidFill>
              </a:defRPr>
            </a:pPr>
            <a:endParaRPr/>
          </a:p>
        </p:txBody>
      </p:sp>
      <p:sp>
        <p:nvSpPr>
          <p:cNvPr id="175" name="Textplatzhalter 2"/>
          <p:cNvSpPr>
            <a:spLocks noGrp="1"/>
          </p:cNvSpPr>
          <p:nvPr>
            <p:ph type="body" sz="quarter" idx="20"/>
          </p:nvPr>
        </p:nvSpPr>
        <p:spPr>
          <a:xfrm>
            <a:off x="6502041" y="2811347"/>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176" name="Textplatzhalter 2"/>
          <p:cNvSpPr>
            <a:spLocks noGrp="1"/>
          </p:cNvSpPr>
          <p:nvPr>
            <p:ph type="body" sz="quarter" idx="21"/>
          </p:nvPr>
        </p:nvSpPr>
        <p:spPr>
          <a:xfrm>
            <a:off x="6996231" y="3857209"/>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177" name="Textplatzhalter 4"/>
          <p:cNvSpPr>
            <a:spLocks noGrp="1"/>
          </p:cNvSpPr>
          <p:nvPr>
            <p:ph type="body" sz="quarter" idx="22"/>
          </p:nvPr>
        </p:nvSpPr>
        <p:spPr>
          <a:xfrm>
            <a:off x="6622877" y="1015993"/>
            <a:ext cx="3228624"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178" name="Textplatzhalter 2"/>
          <p:cNvSpPr>
            <a:spLocks noGrp="1"/>
          </p:cNvSpPr>
          <p:nvPr>
            <p:ph type="body" sz="quarter" idx="23"/>
          </p:nvPr>
        </p:nvSpPr>
        <p:spPr>
          <a:xfrm>
            <a:off x="5508235" y="759264"/>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179" name="Title Text"/>
          <p:cNvSpPr txBox="1">
            <a:spLocks noGrp="1"/>
          </p:cNvSpPr>
          <p:nvPr>
            <p:ph type="title"/>
          </p:nvPr>
        </p:nvSpPr>
        <p:spPr>
          <a:xfrm>
            <a:off x="307023" y="264555"/>
            <a:ext cx="9544478" cy="369334"/>
          </a:xfrm>
          <a:prstGeom prst="rect">
            <a:avLst/>
          </a:prstGeom>
        </p:spPr>
        <p:txBody>
          <a:bodyPr lIns="0" tIns="0" rIns="0" bIns="0" anchor="t">
            <a:normAutofit/>
          </a:bodyPr>
          <a:lstStyle/>
          <a:p>
            <a:r>
              <a:t>Title Text</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2_Agenda (5 Angaben)">
    <p:spTree>
      <p:nvGrpSpPr>
        <p:cNvPr id="1" name=""/>
        <p:cNvGrpSpPr/>
        <p:nvPr/>
      </p:nvGrpSpPr>
      <p:grpSpPr>
        <a:xfrm>
          <a:off x="0" y="0"/>
          <a:ext cx="0" cy="0"/>
          <a:chOff x="0" y="0"/>
          <a:chExt cx="0" cy="0"/>
        </a:xfrm>
      </p:grpSpPr>
      <p:sp>
        <p:nvSpPr>
          <p:cNvPr id="186"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187"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188"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196" name="picPorsche"/>
          <p:cNvGrpSpPr/>
          <p:nvPr/>
        </p:nvGrpSpPr>
        <p:grpSpPr>
          <a:xfrm>
            <a:off x="7893023" y="5192400"/>
            <a:ext cx="2002189" cy="150798"/>
            <a:chOff x="0" y="0"/>
            <a:chExt cx="2002188" cy="150797"/>
          </a:xfrm>
        </p:grpSpPr>
        <p:sp>
          <p:nvSpPr>
            <p:cNvPr id="189"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90"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91"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92"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93"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94"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195"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197" name="textBoxChangeDate"/>
          <p:cNvSpPr txBox="1"/>
          <p:nvPr/>
        </p:nvSpPr>
        <p:spPr>
          <a:xfrm>
            <a:off x="1033462" y="5096751"/>
            <a:ext cx="1245656"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Revision date : 23.08.2019</a:t>
            </a:r>
          </a:p>
        </p:txBody>
      </p:sp>
      <p:sp>
        <p:nvSpPr>
          <p:cNvPr id="198"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pic>
        <p:nvPicPr>
          <p:cNvPr id="199" name="Bildplatzhalter 12" descr="Bildplatzhalter 12"/>
          <p:cNvPicPr>
            <a:picLocks noChangeAspect="1"/>
          </p:cNvPicPr>
          <p:nvPr/>
        </p:nvPicPr>
        <p:blipFill>
          <a:blip r:embed="rId2"/>
          <a:stretch>
            <a:fillRect/>
          </a:stretch>
        </p:blipFill>
        <p:spPr>
          <a:xfrm>
            <a:off x="0" y="0"/>
            <a:ext cx="10171114" cy="4892374"/>
          </a:xfrm>
          <a:prstGeom prst="rect">
            <a:avLst/>
          </a:prstGeom>
          <a:ln w="12700">
            <a:miter lim="400000"/>
          </a:ln>
        </p:spPr>
      </p:pic>
      <p:sp>
        <p:nvSpPr>
          <p:cNvPr id="200" name="Body Level One…"/>
          <p:cNvSpPr txBox="1">
            <a:spLocks noGrp="1"/>
          </p:cNvSpPr>
          <p:nvPr>
            <p:ph type="body" sz="quarter" idx="1"/>
          </p:nvPr>
        </p:nvSpPr>
        <p:spPr>
          <a:xfrm>
            <a:off x="6226188" y="1376437"/>
            <a:ext cx="3954450" cy="763644"/>
          </a:xfrm>
          <a:prstGeom prst="rect">
            <a:avLst/>
          </a:prstGeom>
          <a:solidFill>
            <a:srgbClr val="000000">
              <a:alpha val="35000"/>
            </a:srgbClr>
          </a:solidFill>
        </p:spPr>
        <p:txBody>
          <a:bodyPr lIns="0" tIns="0" rIns="0" bIns="0">
            <a:normAutofit/>
          </a:bodyPr>
          <a:lstStyle>
            <a:lvl1pPr>
              <a:defRPr b="1">
                <a:solidFill>
                  <a:schemeClr val="accent5">
                    <a:lumOff val="44000"/>
                  </a:schemeClr>
                </a:solidFill>
              </a:defRPr>
            </a:lvl1pPr>
            <a:lvl2pPr>
              <a:defRPr b="1">
                <a:solidFill>
                  <a:schemeClr val="accent5">
                    <a:lumOff val="44000"/>
                  </a:schemeClr>
                </a:solidFill>
              </a:defRPr>
            </a:lvl2pPr>
            <a:lvl3pPr>
              <a:defRPr b="1">
                <a:solidFill>
                  <a:schemeClr val="accent5">
                    <a:lumOff val="44000"/>
                  </a:schemeClr>
                </a:solidFill>
              </a:defRPr>
            </a:lvl3pPr>
            <a:lvl4pPr>
              <a:defRPr b="1">
                <a:solidFill>
                  <a:schemeClr val="accent5">
                    <a:lumOff val="44000"/>
                  </a:schemeClr>
                </a:solidFill>
              </a:defRPr>
            </a:lvl4pPr>
            <a:lvl5pPr>
              <a:defRPr b="1">
                <a:solidFill>
                  <a:schemeClr val="accent5">
                    <a:lumOff val="44000"/>
                  </a:schemeClr>
                </a:solidFill>
              </a:defRPr>
            </a:lvl5pPr>
          </a:lstStyle>
          <a:p>
            <a:r>
              <a:t>Body Level One</a:t>
            </a:r>
          </a:p>
          <a:p>
            <a:pPr lvl="1"/>
            <a:r>
              <a:t>Body Level Two</a:t>
            </a:r>
          </a:p>
          <a:p>
            <a:pPr lvl="2"/>
            <a:r>
              <a:t>Body Level Three</a:t>
            </a:r>
          </a:p>
          <a:p>
            <a:pPr lvl="3"/>
            <a:r>
              <a:t>Body Level Four</a:t>
            </a:r>
          </a:p>
          <a:p>
            <a:pPr lvl="4"/>
            <a:r>
              <a:t>Body Level Five</a:t>
            </a:r>
          </a:p>
        </p:txBody>
      </p:sp>
      <p:sp>
        <p:nvSpPr>
          <p:cNvPr id="201" name="Textplatzhalter 4"/>
          <p:cNvSpPr>
            <a:spLocks noGrp="1"/>
          </p:cNvSpPr>
          <p:nvPr>
            <p:ph type="body" sz="quarter" idx="13"/>
          </p:nvPr>
        </p:nvSpPr>
        <p:spPr>
          <a:xfrm>
            <a:off x="6614296" y="2195970"/>
            <a:ext cx="3574875" cy="762927"/>
          </a:xfrm>
          <a:prstGeom prst="rect">
            <a:avLst/>
          </a:prstGeom>
          <a:solidFill>
            <a:srgbClr val="000000">
              <a:alpha val="35000"/>
            </a:srgbClr>
          </a:solidFill>
        </p:spPr>
        <p:txBody>
          <a:bodyPr lIns="0" tIns="0" rIns="0" bIns="0">
            <a:normAutofit/>
          </a:bodyPr>
          <a:lstStyle/>
          <a:p>
            <a:pPr>
              <a:defRPr b="1">
                <a:solidFill>
                  <a:schemeClr val="accent5">
                    <a:lumOff val="44000"/>
                  </a:schemeClr>
                </a:solidFill>
              </a:defRPr>
            </a:pPr>
            <a:endParaRPr/>
          </a:p>
        </p:txBody>
      </p:sp>
      <p:sp>
        <p:nvSpPr>
          <p:cNvPr id="202" name="Textplatzhalter 4"/>
          <p:cNvSpPr>
            <a:spLocks noGrp="1"/>
          </p:cNvSpPr>
          <p:nvPr>
            <p:ph type="body" sz="quarter" idx="14"/>
          </p:nvPr>
        </p:nvSpPr>
        <p:spPr>
          <a:xfrm>
            <a:off x="7009096" y="3014784"/>
            <a:ext cx="3176875" cy="762928"/>
          </a:xfrm>
          <a:prstGeom prst="rect">
            <a:avLst/>
          </a:prstGeom>
          <a:solidFill>
            <a:srgbClr val="000000">
              <a:alpha val="35000"/>
            </a:srgbClr>
          </a:solidFill>
        </p:spPr>
        <p:txBody>
          <a:bodyPr lIns="0" tIns="0" rIns="0" bIns="0">
            <a:normAutofit/>
          </a:bodyPr>
          <a:lstStyle/>
          <a:p>
            <a:pPr>
              <a:defRPr b="1">
                <a:solidFill>
                  <a:schemeClr val="accent5">
                    <a:lumOff val="44000"/>
                  </a:schemeClr>
                </a:solidFill>
              </a:defRPr>
            </a:pPr>
            <a:endParaRPr/>
          </a:p>
        </p:txBody>
      </p:sp>
      <p:sp>
        <p:nvSpPr>
          <p:cNvPr id="203" name="Textplatzhalter 4"/>
          <p:cNvSpPr>
            <a:spLocks noGrp="1"/>
          </p:cNvSpPr>
          <p:nvPr>
            <p:ph type="body" sz="quarter" idx="15"/>
          </p:nvPr>
        </p:nvSpPr>
        <p:spPr>
          <a:xfrm>
            <a:off x="7403895" y="3833600"/>
            <a:ext cx="2778875" cy="762928"/>
          </a:xfrm>
          <a:prstGeom prst="rect">
            <a:avLst/>
          </a:prstGeom>
          <a:solidFill>
            <a:srgbClr val="000000">
              <a:alpha val="35000"/>
            </a:srgbClr>
          </a:solidFill>
        </p:spPr>
        <p:txBody>
          <a:bodyPr lIns="0" tIns="0" rIns="0" bIns="0">
            <a:normAutofit/>
          </a:bodyPr>
          <a:lstStyle/>
          <a:p>
            <a:pPr>
              <a:defRPr b="1">
                <a:solidFill>
                  <a:schemeClr val="accent5">
                    <a:lumOff val="44000"/>
                  </a:schemeClr>
                </a:solidFill>
              </a:defRPr>
            </a:pPr>
            <a:endParaRPr/>
          </a:p>
        </p:txBody>
      </p:sp>
      <p:sp>
        <p:nvSpPr>
          <p:cNvPr id="204" name="Textplatzhalter 4"/>
          <p:cNvSpPr>
            <a:spLocks noGrp="1"/>
          </p:cNvSpPr>
          <p:nvPr>
            <p:ph type="body" sz="quarter" idx="16"/>
          </p:nvPr>
        </p:nvSpPr>
        <p:spPr>
          <a:xfrm>
            <a:off x="5820455" y="553936"/>
            <a:ext cx="4356136" cy="766613"/>
          </a:xfrm>
          <a:prstGeom prst="rect">
            <a:avLst/>
          </a:prstGeom>
          <a:solidFill>
            <a:srgbClr val="000000">
              <a:alpha val="35000"/>
            </a:srgbClr>
          </a:solidFill>
        </p:spPr>
        <p:txBody>
          <a:bodyPr lIns="0" tIns="0" rIns="0" bIns="0">
            <a:normAutofit/>
          </a:bodyPr>
          <a:lstStyle/>
          <a:p>
            <a:pPr>
              <a:defRPr b="1">
                <a:solidFill>
                  <a:schemeClr val="accent5">
                    <a:lumOff val="44000"/>
                  </a:schemeClr>
                </a:solidFill>
              </a:defRPr>
            </a:pPr>
            <a:endParaRPr/>
          </a:p>
        </p:txBody>
      </p:sp>
      <p:sp>
        <p:nvSpPr>
          <p:cNvPr id="205" name="Textplatzhalter 4"/>
          <p:cNvSpPr>
            <a:spLocks noGrp="1"/>
          </p:cNvSpPr>
          <p:nvPr>
            <p:ph type="body" sz="quarter" idx="17"/>
          </p:nvPr>
        </p:nvSpPr>
        <p:spPr>
          <a:xfrm>
            <a:off x="6621957" y="934395"/>
            <a:ext cx="3235021"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206" name="Textplatzhalter 2"/>
          <p:cNvSpPr>
            <a:spLocks noGrp="1"/>
          </p:cNvSpPr>
          <p:nvPr>
            <p:ph type="body" sz="quarter" idx="18"/>
          </p:nvPr>
        </p:nvSpPr>
        <p:spPr>
          <a:xfrm>
            <a:off x="5463578" y="688683"/>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207" name="Textplatzhalter 2"/>
          <p:cNvSpPr>
            <a:spLocks noGrp="1"/>
          </p:cNvSpPr>
          <p:nvPr>
            <p:ph type="body" sz="quarter" idx="19"/>
          </p:nvPr>
        </p:nvSpPr>
        <p:spPr>
          <a:xfrm>
            <a:off x="5875480" y="1503830"/>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208" name="Textplatzhalter 2"/>
          <p:cNvSpPr>
            <a:spLocks noGrp="1"/>
          </p:cNvSpPr>
          <p:nvPr>
            <p:ph type="body" sz="quarter" idx="20"/>
          </p:nvPr>
        </p:nvSpPr>
        <p:spPr>
          <a:xfrm>
            <a:off x="6261058" y="2327143"/>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209" name="Textplatzhalter 2"/>
          <p:cNvSpPr>
            <a:spLocks noGrp="1"/>
          </p:cNvSpPr>
          <p:nvPr>
            <p:ph type="body" sz="quarter" idx="21"/>
          </p:nvPr>
        </p:nvSpPr>
        <p:spPr>
          <a:xfrm>
            <a:off x="6656682" y="3148587"/>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210" name="Textplatzhalter 2"/>
          <p:cNvSpPr>
            <a:spLocks noGrp="1"/>
          </p:cNvSpPr>
          <p:nvPr>
            <p:ph type="body" sz="quarter" idx="22"/>
          </p:nvPr>
        </p:nvSpPr>
        <p:spPr>
          <a:xfrm>
            <a:off x="7058928" y="3970335"/>
            <a:ext cx="863807" cy="513457"/>
          </a:xfrm>
          <a:prstGeom prst="rect">
            <a:avLst/>
          </a:prstGeom>
          <a:solidFill>
            <a:schemeClr val="accent5">
              <a:lumOff val="44000"/>
            </a:schemeClr>
          </a:solidFill>
        </p:spPr>
        <p:txBody>
          <a:bodyPr anchor="ctr">
            <a:normAutofit/>
          </a:bodyPr>
          <a:lstStyle/>
          <a:p>
            <a:pPr algn="ctr">
              <a:defRPr sz="2800" b="1">
                <a:solidFill>
                  <a:schemeClr val="accent4"/>
                </a:solidFill>
              </a:defRPr>
            </a:pPr>
            <a:endParaRPr/>
          </a:p>
        </p:txBody>
      </p:sp>
      <p:sp>
        <p:nvSpPr>
          <p:cNvPr id="211" name="Textplatzhalter 4"/>
          <p:cNvSpPr>
            <a:spLocks noGrp="1"/>
          </p:cNvSpPr>
          <p:nvPr>
            <p:ph type="body" sz="quarter" idx="23"/>
          </p:nvPr>
        </p:nvSpPr>
        <p:spPr>
          <a:xfrm>
            <a:off x="8210119" y="4222960"/>
            <a:ext cx="1646859"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212" name="Textplatzhalter 4"/>
          <p:cNvSpPr>
            <a:spLocks noGrp="1"/>
          </p:cNvSpPr>
          <p:nvPr>
            <p:ph type="body" sz="quarter" idx="24"/>
          </p:nvPr>
        </p:nvSpPr>
        <p:spPr>
          <a:xfrm>
            <a:off x="7813509" y="3405316"/>
            <a:ext cx="2043468"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213" name="Textplatzhalter 4"/>
          <p:cNvSpPr>
            <a:spLocks noGrp="1"/>
          </p:cNvSpPr>
          <p:nvPr>
            <p:ph type="body" sz="quarter" idx="25"/>
          </p:nvPr>
        </p:nvSpPr>
        <p:spPr>
          <a:xfrm>
            <a:off x="7415837" y="2578317"/>
            <a:ext cx="2441141"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214" name="Textplatzhalter 4"/>
          <p:cNvSpPr>
            <a:spLocks noGrp="1"/>
          </p:cNvSpPr>
          <p:nvPr>
            <p:ph type="body" sz="quarter" idx="26"/>
          </p:nvPr>
        </p:nvSpPr>
        <p:spPr>
          <a:xfrm>
            <a:off x="7027811" y="1764861"/>
            <a:ext cx="2829167" cy="277000"/>
          </a:xfrm>
          <a:prstGeom prst="rect">
            <a:avLst/>
          </a:prstGeom>
        </p:spPr>
        <p:txBody>
          <a:bodyPr lIns="0" tIns="0" rIns="0" bIns="0">
            <a:normAutofit/>
          </a:bodyPr>
          <a:lstStyle/>
          <a:p>
            <a:pPr>
              <a:lnSpc>
                <a:spcPct val="100000"/>
              </a:lnSpc>
              <a:defRPr>
                <a:solidFill>
                  <a:schemeClr val="accent5">
                    <a:lumOff val="44000"/>
                  </a:schemeClr>
                </a:solidFill>
              </a:defRPr>
            </a:pPr>
            <a:endParaRPr/>
          </a:p>
        </p:txBody>
      </p:sp>
      <p:sp>
        <p:nvSpPr>
          <p:cNvPr id="215" name="Title Text"/>
          <p:cNvSpPr txBox="1">
            <a:spLocks noGrp="1"/>
          </p:cNvSpPr>
          <p:nvPr>
            <p:ph type="title"/>
          </p:nvPr>
        </p:nvSpPr>
        <p:spPr>
          <a:xfrm>
            <a:off x="307023" y="264555"/>
            <a:ext cx="9549954" cy="369334"/>
          </a:xfrm>
          <a:prstGeom prst="rect">
            <a:avLst/>
          </a:prstGeom>
        </p:spPr>
        <p:txBody>
          <a:bodyPr lIns="0" tIns="0" rIns="0" bIns="0" anchor="t">
            <a:normAutofit/>
          </a:bodyPr>
          <a:lstStyle/>
          <a:p>
            <a:r>
              <a:t>Title Text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2_Text 3-spaltig (weiß)">
    <p:spTree>
      <p:nvGrpSpPr>
        <p:cNvPr id="1" name=""/>
        <p:cNvGrpSpPr/>
        <p:nvPr/>
      </p:nvGrpSpPr>
      <p:grpSpPr>
        <a:xfrm>
          <a:off x="0" y="0"/>
          <a:ext cx="0" cy="0"/>
          <a:chOff x="0" y="0"/>
          <a:chExt cx="0" cy="0"/>
        </a:xfrm>
      </p:grpSpPr>
      <p:sp>
        <p:nvSpPr>
          <p:cNvPr id="244"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245"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246"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254" name="picPorsche"/>
          <p:cNvGrpSpPr/>
          <p:nvPr/>
        </p:nvGrpSpPr>
        <p:grpSpPr>
          <a:xfrm>
            <a:off x="7893023" y="5192400"/>
            <a:ext cx="2002189" cy="150798"/>
            <a:chOff x="0" y="0"/>
            <a:chExt cx="2002188" cy="150797"/>
          </a:xfrm>
        </p:grpSpPr>
        <p:sp>
          <p:nvSpPr>
            <p:cNvPr id="247"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48"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49"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50"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51"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52"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53"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255"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256"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257" name="Rechteck 5"/>
          <p:cNvSpPr/>
          <p:nvPr/>
        </p:nvSpPr>
        <p:spPr>
          <a:xfrm>
            <a:off x="761069" y="842310"/>
            <a:ext cx="9410046" cy="4036730"/>
          </a:xfrm>
          <a:prstGeom prst="rect">
            <a:avLst/>
          </a:prstGeom>
          <a:solidFill>
            <a:schemeClr val="accent5">
              <a:lumOff val="44000"/>
            </a:schemeClr>
          </a:solidFill>
          <a:ln w="6350">
            <a:solidFill>
              <a:srgbClr val="BFBFBF"/>
            </a:solidFill>
          </a:ln>
        </p:spPr>
        <p:txBody>
          <a:bodyPr lIns="45719" rIns="45719" anchor="ctr"/>
          <a:lstStyle/>
          <a:p>
            <a:pPr algn="ctr">
              <a:defRPr sz="2000">
                <a:solidFill>
                  <a:schemeClr val="accent5">
                    <a:lumOff val="44000"/>
                  </a:schemeClr>
                </a:solidFill>
              </a:defRPr>
            </a:pPr>
            <a:endParaRPr dirty="0"/>
          </a:p>
        </p:txBody>
      </p:sp>
      <p:sp>
        <p:nvSpPr>
          <p:cNvPr id="258" name="Body Level One…"/>
          <p:cNvSpPr txBox="1">
            <a:spLocks noGrp="1"/>
          </p:cNvSpPr>
          <p:nvPr>
            <p:ph type="body" sz="quarter" idx="1"/>
          </p:nvPr>
        </p:nvSpPr>
        <p:spPr>
          <a:xfrm>
            <a:off x="1045289" y="1127839"/>
            <a:ext cx="2759949" cy="3471149"/>
          </a:xfrm>
          <a:prstGeom prst="rect">
            <a:avLst/>
          </a:prstGeom>
        </p:spPr>
        <p:txBody>
          <a:bodyPr lIns="0" tIns="0" rIns="0" bIns="0">
            <a:normAutofit/>
          </a:bodyPr>
          <a:lstStyle>
            <a:lvl1pPr marL="200213" indent="-200213">
              <a:spcBef>
                <a:spcPts val="600"/>
              </a:spcBef>
              <a:buSzPct val="90000"/>
              <a:buBlip>
                <a:blip r:embed="rId2"/>
              </a:buBlip>
              <a:defRPr sz="1200"/>
            </a:lvl1pPr>
            <a:lvl2pPr marL="600642" indent="-200213">
              <a:spcBef>
                <a:spcPts val="600"/>
              </a:spcBef>
              <a:defRPr sz="1200"/>
            </a:lvl2pPr>
            <a:lvl3pPr marL="1201284" indent="-200214">
              <a:spcBef>
                <a:spcPts val="600"/>
              </a:spcBef>
              <a:buBlip>
                <a:blip r:embed="rId2"/>
              </a:buBlip>
              <a:defRPr sz="1200"/>
            </a:lvl3pPr>
            <a:lvl4pPr marL="502285" indent="-143510">
              <a:spcBef>
                <a:spcPts val="600"/>
              </a:spcBef>
              <a:defRPr sz="1200"/>
            </a:lvl4pPr>
            <a:lvl5pPr marL="684122" indent="-143510">
              <a:spcBef>
                <a:spcPts val="600"/>
              </a:spcBef>
              <a:defRPr sz="1200"/>
            </a:lvl5pPr>
          </a:lstStyle>
          <a:p>
            <a:r>
              <a:t>Body Level One</a:t>
            </a:r>
          </a:p>
          <a:p>
            <a:pPr lvl="1"/>
            <a:r>
              <a:t>Body Level Two</a:t>
            </a:r>
          </a:p>
          <a:p>
            <a:pPr lvl="2"/>
            <a:r>
              <a:t>Body Level Three</a:t>
            </a:r>
          </a:p>
          <a:p>
            <a:pPr lvl="3"/>
            <a:r>
              <a:t>Body Level Four</a:t>
            </a:r>
          </a:p>
          <a:p>
            <a:pPr lvl="4"/>
            <a:r>
              <a:t>Body Level Five</a:t>
            </a:r>
          </a:p>
        </p:txBody>
      </p:sp>
      <p:sp>
        <p:nvSpPr>
          <p:cNvPr id="259" name="Textplatzhalter 3"/>
          <p:cNvSpPr>
            <a:spLocks noGrp="1"/>
          </p:cNvSpPr>
          <p:nvPr>
            <p:ph type="body" sz="quarter" idx="13"/>
          </p:nvPr>
        </p:nvSpPr>
        <p:spPr>
          <a:xfrm>
            <a:off x="4095113" y="1127839"/>
            <a:ext cx="2754675" cy="3471149"/>
          </a:xfrm>
          <a:prstGeom prst="rect">
            <a:avLst/>
          </a:prstGeom>
        </p:spPr>
        <p:txBody>
          <a:bodyPr lIns="0" tIns="0" rIns="0" bIns="0">
            <a:normAutofit/>
          </a:bodyPr>
          <a:lstStyle/>
          <a:p>
            <a:pPr marL="200213" indent="-200213">
              <a:spcBef>
                <a:spcPts val="600"/>
              </a:spcBef>
              <a:buSzPct val="90000"/>
              <a:buBlip>
                <a:blip r:embed="rId2"/>
              </a:buBlip>
              <a:defRPr sz="1200"/>
            </a:pPr>
            <a:endParaRPr/>
          </a:p>
        </p:txBody>
      </p:sp>
      <p:sp>
        <p:nvSpPr>
          <p:cNvPr id="260" name="Textplatzhalter 3"/>
          <p:cNvSpPr>
            <a:spLocks noGrp="1"/>
          </p:cNvSpPr>
          <p:nvPr>
            <p:ph type="body" sz="quarter" idx="14"/>
          </p:nvPr>
        </p:nvSpPr>
        <p:spPr>
          <a:xfrm>
            <a:off x="7139464" y="1127839"/>
            <a:ext cx="2754674" cy="3471149"/>
          </a:xfrm>
          <a:prstGeom prst="rect">
            <a:avLst/>
          </a:prstGeom>
        </p:spPr>
        <p:txBody>
          <a:bodyPr lIns="0" tIns="0" rIns="0" bIns="0">
            <a:normAutofit/>
          </a:bodyPr>
          <a:lstStyle/>
          <a:p>
            <a:pPr marL="200213" indent="-200213">
              <a:spcBef>
                <a:spcPts val="600"/>
              </a:spcBef>
              <a:buSzPct val="90000"/>
              <a:buBlip>
                <a:blip r:embed="rId2"/>
              </a:buBlip>
              <a:defRPr sz="1200"/>
            </a:pPr>
            <a:endParaRPr/>
          </a:p>
        </p:txBody>
      </p:sp>
      <p:sp>
        <p:nvSpPr>
          <p:cNvPr id="261"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2_Text (2/3) &amp; Bild (1/3) (weiß)">
    <p:spTree>
      <p:nvGrpSpPr>
        <p:cNvPr id="1" name=""/>
        <p:cNvGrpSpPr/>
        <p:nvPr/>
      </p:nvGrpSpPr>
      <p:grpSpPr>
        <a:xfrm>
          <a:off x="0" y="0"/>
          <a:ext cx="0" cy="0"/>
          <a:chOff x="0" y="0"/>
          <a:chExt cx="0" cy="0"/>
        </a:xfrm>
      </p:grpSpPr>
      <p:sp>
        <p:nvSpPr>
          <p:cNvPr id="268"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269"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270"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278" name="picPorsche"/>
          <p:cNvGrpSpPr/>
          <p:nvPr/>
        </p:nvGrpSpPr>
        <p:grpSpPr>
          <a:xfrm>
            <a:off x="7893023" y="5192400"/>
            <a:ext cx="2002189" cy="150798"/>
            <a:chOff x="0" y="0"/>
            <a:chExt cx="2002188" cy="150797"/>
          </a:xfrm>
        </p:grpSpPr>
        <p:sp>
          <p:nvSpPr>
            <p:cNvPr id="271"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72"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73"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74"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75"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76"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277"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279"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280"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281" name="Rechteck 4"/>
          <p:cNvSpPr/>
          <p:nvPr/>
        </p:nvSpPr>
        <p:spPr>
          <a:xfrm>
            <a:off x="761069" y="842310"/>
            <a:ext cx="9410046" cy="4036730"/>
          </a:xfrm>
          <a:prstGeom prst="rect">
            <a:avLst/>
          </a:prstGeom>
          <a:solidFill>
            <a:schemeClr val="accent5">
              <a:lumOff val="44000"/>
            </a:schemeClr>
          </a:solidFill>
          <a:ln w="6350">
            <a:solidFill>
              <a:srgbClr val="BFBFBF"/>
            </a:solidFill>
          </a:ln>
        </p:spPr>
        <p:txBody>
          <a:bodyPr lIns="45719" rIns="45719" anchor="ctr"/>
          <a:lstStyle/>
          <a:p>
            <a:pPr algn="ctr">
              <a:defRPr sz="2000">
                <a:solidFill>
                  <a:schemeClr val="accent5">
                    <a:lumOff val="44000"/>
                  </a:schemeClr>
                </a:solidFill>
              </a:defRPr>
            </a:pPr>
            <a:endParaRPr dirty="0"/>
          </a:p>
        </p:txBody>
      </p:sp>
      <p:sp>
        <p:nvSpPr>
          <p:cNvPr id="282" name="Bildplatzhalter 8"/>
          <p:cNvSpPr>
            <a:spLocks noGrp="1"/>
          </p:cNvSpPr>
          <p:nvPr>
            <p:ph type="pic" sz="half" idx="13"/>
          </p:nvPr>
        </p:nvSpPr>
        <p:spPr>
          <a:xfrm>
            <a:off x="7134510" y="845488"/>
            <a:ext cx="3036604" cy="4033553"/>
          </a:xfrm>
          <a:prstGeom prst="rect">
            <a:avLst/>
          </a:prstGeom>
        </p:spPr>
        <p:txBody>
          <a:bodyPr lIns="91439" rIns="91439"/>
          <a:lstStyle/>
          <a:p>
            <a:endParaRPr dirty="0"/>
          </a:p>
        </p:txBody>
      </p:sp>
      <p:sp>
        <p:nvSpPr>
          <p:cNvPr id="283" name="Body Level One…"/>
          <p:cNvSpPr txBox="1">
            <a:spLocks noGrp="1"/>
          </p:cNvSpPr>
          <p:nvPr>
            <p:ph type="body" sz="half" idx="1"/>
          </p:nvPr>
        </p:nvSpPr>
        <p:spPr>
          <a:xfrm>
            <a:off x="1045289" y="1127838"/>
            <a:ext cx="5804774" cy="3471150"/>
          </a:xfrm>
          <a:prstGeom prst="rect">
            <a:avLst/>
          </a:prstGeom>
        </p:spPr>
        <p:txBody>
          <a:bodyPr lIns="0" tIns="0" rIns="0" bIns="0">
            <a:normAutofit/>
          </a:bodyPr>
          <a:lstStyle>
            <a:lvl1pPr marL="200213" indent="-200213">
              <a:spcBef>
                <a:spcPts val="600"/>
              </a:spcBef>
              <a:buSzPct val="90000"/>
              <a:buBlip>
                <a:blip r:embed="rId2"/>
              </a:buBlip>
              <a:defRPr sz="1200"/>
            </a:lvl1pPr>
            <a:lvl2pPr marL="600642" indent="-200213">
              <a:spcBef>
                <a:spcPts val="600"/>
              </a:spcBef>
              <a:defRPr sz="1200"/>
            </a:lvl2pPr>
            <a:lvl3pPr marL="1201284" indent="-200214">
              <a:spcBef>
                <a:spcPts val="600"/>
              </a:spcBef>
              <a:buBlip>
                <a:blip r:embed="rId2"/>
              </a:buBlip>
              <a:defRPr sz="1200"/>
            </a:lvl3pPr>
            <a:lvl4pPr marL="502285" indent="-143510">
              <a:spcBef>
                <a:spcPts val="600"/>
              </a:spcBef>
              <a:defRPr sz="1200"/>
            </a:lvl4pPr>
            <a:lvl5pPr marL="684122" indent="-143510">
              <a:spcBef>
                <a:spcPts val="600"/>
              </a:spcBef>
              <a:defRPr sz="1200"/>
            </a:lvl5pPr>
          </a:lstStyle>
          <a:p>
            <a:r>
              <a:t>Body Level One</a:t>
            </a:r>
          </a:p>
          <a:p>
            <a:pPr lvl="1"/>
            <a:r>
              <a:t>Body Level Two</a:t>
            </a:r>
          </a:p>
          <a:p>
            <a:pPr lvl="2"/>
            <a:r>
              <a:t>Body Level Three</a:t>
            </a:r>
          </a:p>
          <a:p>
            <a:pPr lvl="3"/>
            <a:r>
              <a:t>Body Level Four</a:t>
            </a:r>
          </a:p>
          <a:p>
            <a:pPr lvl="4"/>
            <a:r>
              <a:t>Body Level Five</a:t>
            </a:r>
          </a:p>
        </p:txBody>
      </p:sp>
      <p:sp>
        <p:nvSpPr>
          <p:cNvPr id="284"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4 x Bild &amp; Beschreibung">
    <p:spTree>
      <p:nvGrpSpPr>
        <p:cNvPr id="1" name=""/>
        <p:cNvGrpSpPr/>
        <p:nvPr/>
      </p:nvGrpSpPr>
      <p:grpSpPr>
        <a:xfrm>
          <a:off x="0" y="0"/>
          <a:ext cx="0" cy="0"/>
          <a:chOff x="0" y="0"/>
          <a:chExt cx="0" cy="0"/>
        </a:xfrm>
      </p:grpSpPr>
      <p:sp>
        <p:nvSpPr>
          <p:cNvPr id="321"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322"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323"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331" name="picPorsche"/>
          <p:cNvGrpSpPr/>
          <p:nvPr/>
        </p:nvGrpSpPr>
        <p:grpSpPr>
          <a:xfrm>
            <a:off x="7893023" y="5192400"/>
            <a:ext cx="2002189" cy="150798"/>
            <a:chOff x="0" y="0"/>
            <a:chExt cx="2002188" cy="150797"/>
          </a:xfrm>
        </p:grpSpPr>
        <p:sp>
          <p:nvSpPr>
            <p:cNvPr id="324"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25"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26"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27"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28"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29"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30"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332"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333"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334" name="Rechteck 1"/>
          <p:cNvSpPr/>
          <p:nvPr/>
        </p:nvSpPr>
        <p:spPr>
          <a:xfrm>
            <a:off x="2281438" y="842308"/>
            <a:ext cx="3128763" cy="1958840"/>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335" name="Bildplatzhalter 4"/>
          <p:cNvSpPr>
            <a:spLocks noGrp="1"/>
          </p:cNvSpPr>
          <p:nvPr>
            <p:ph type="pic" sz="quarter" idx="13"/>
          </p:nvPr>
        </p:nvSpPr>
        <p:spPr>
          <a:xfrm>
            <a:off x="761069" y="842307"/>
            <a:ext cx="1520370" cy="1958840"/>
          </a:xfrm>
          <a:prstGeom prst="rect">
            <a:avLst/>
          </a:prstGeom>
        </p:spPr>
        <p:txBody>
          <a:bodyPr lIns="91439" rIns="91439"/>
          <a:lstStyle/>
          <a:p>
            <a:endParaRPr dirty="0"/>
          </a:p>
        </p:txBody>
      </p:sp>
      <p:sp>
        <p:nvSpPr>
          <p:cNvPr id="336" name="Body Level One…"/>
          <p:cNvSpPr txBox="1">
            <a:spLocks noGrp="1"/>
          </p:cNvSpPr>
          <p:nvPr>
            <p:ph type="body" sz="quarter" idx="1"/>
          </p:nvPr>
        </p:nvSpPr>
        <p:spPr>
          <a:xfrm>
            <a:off x="2569845" y="1439653"/>
            <a:ext cx="2530834" cy="277000"/>
          </a:xfrm>
          <a:prstGeom prst="rect">
            <a:avLst/>
          </a:prstGeom>
        </p:spPr>
        <p:txBody>
          <a:bodyPr lIns="0" tIns="0" rIns="0" bIns="0">
            <a:normAutofit/>
          </a:bodyPr>
          <a:lstStyle>
            <a:lvl1pPr defTabSz="1017087">
              <a:lnSpc>
                <a:spcPct val="100000"/>
              </a:lnSpc>
              <a:defRPr b="1"/>
            </a:lvl1pPr>
            <a:lvl2pPr defTabSz="1017087">
              <a:lnSpc>
                <a:spcPct val="100000"/>
              </a:lnSpc>
              <a:defRPr b="1"/>
            </a:lvl2pPr>
            <a:lvl3pPr defTabSz="1017087">
              <a:lnSpc>
                <a:spcPct val="100000"/>
              </a:lnSpc>
              <a:defRPr b="1"/>
            </a:lvl3pPr>
            <a:lvl4pPr defTabSz="1017087">
              <a:lnSpc>
                <a:spcPct val="100000"/>
              </a:lnSpc>
              <a:defRPr b="1"/>
            </a:lvl4pPr>
            <a:lvl5pPr defTabSz="1017087">
              <a:lnSpc>
                <a:spcPct val="100000"/>
              </a:lnSpc>
              <a:defRPr b="1"/>
            </a:lvl5pPr>
          </a:lstStyle>
          <a:p>
            <a:r>
              <a:t>Body Level One</a:t>
            </a:r>
          </a:p>
          <a:p>
            <a:pPr lvl="1"/>
            <a:r>
              <a:t>Body Level Two</a:t>
            </a:r>
          </a:p>
          <a:p>
            <a:pPr lvl="2"/>
            <a:r>
              <a:t>Body Level Three</a:t>
            </a:r>
          </a:p>
          <a:p>
            <a:pPr lvl="3"/>
            <a:r>
              <a:t>Body Level Four</a:t>
            </a:r>
          </a:p>
          <a:p>
            <a:pPr lvl="4"/>
            <a:r>
              <a:t>Body Level Five</a:t>
            </a:r>
          </a:p>
        </p:txBody>
      </p:sp>
      <p:sp>
        <p:nvSpPr>
          <p:cNvPr id="337" name="Textplatzhalter 35"/>
          <p:cNvSpPr>
            <a:spLocks noGrp="1"/>
          </p:cNvSpPr>
          <p:nvPr>
            <p:ph type="body" sz="quarter" idx="14"/>
          </p:nvPr>
        </p:nvSpPr>
        <p:spPr>
          <a:xfrm>
            <a:off x="2569843" y="1750179"/>
            <a:ext cx="2526889" cy="542062"/>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338" name="Rechteck 30"/>
          <p:cNvSpPr/>
          <p:nvPr/>
        </p:nvSpPr>
        <p:spPr>
          <a:xfrm>
            <a:off x="2281438" y="2920201"/>
            <a:ext cx="3128763" cy="1958839"/>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339" name="Bildplatzhalter 4"/>
          <p:cNvSpPr>
            <a:spLocks noGrp="1"/>
          </p:cNvSpPr>
          <p:nvPr>
            <p:ph type="pic" sz="quarter" idx="15"/>
          </p:nvPr>
        </p:nvSpPr>
        <p:spPr>
          <a:xfrm>
            <a:off x="761069" y="2920201"/>
            <a:ext cx="1520370" cy="1958839"/>
          </a:xfrm>
          <a:prstGeom prst="rect">
            <a:avLst/>
          </a:prstGeom>
        </p:spPr>
        <p:txBody>
          <a:bodyPr lIns="91439" rIns="91439"/>
          <a:lstStyle/>
          <a:p>
            <a:endParaRPr dirty="0"/>
          </a:p>
        </p:txBody>
      </p:sp>
      <p:sp>
        <p:nvSpPr>
          <p:cNvPr id="340" name="Textplatzhalter 26"/>
          <p:cNvSpPr>
            <a:spLocks noGrp="1"/>
          </p:cNvSpPr>
          <p:nvPr>
            <p:ph type="body" sz="quarter" idx="16"/>
          </p:nvPr>
        </p:nvSpPr>
        <p:spPr>
          <a:xfrm>
            <a:off x="2569845" y="3517546"/>
            <a:ext cx="2530834" cy="277000"/>
          </a:xfrm>
          <a:prstGeom prst="rect">
            <a:avLst/>
          </a:prstGeom>
        </p:spPr>
        <p:txBody>
          <a:bodyPr lIns="0" tIns="0" rIns="0" bIns="0">
            <a:normAutofit/>
          </a:bodyPr>
          <a:lstStyle/>
          <a:p>
            <a:pPr defTabSz="1017087">
              <a:lnSpc>
                <a:spcPct val="100000"/>
              </a:lnSpc>
              <a:defRPr b="1"/>
            </a:pPr>
            <a:endParaRPr/>
          </a:p>
        </p:txBody>
      </p:sp>
      <p:sp>
        <p:nvSpPr>
          <p:cNvPr id="341" name="Textplatzhalter 35"/>
          <p:cNvSpPr>
            <a:spLocks noGrp="1"/>
          </p:cNvSpPr>
          <p:nvPr>
            <p:ph type="body" sz="quarter" idx="17"/>
          </p:nvPr>
        </p:nvSpPr>
        <p:spPr>
          <a:xfrm>
            <a:off x="2569843" y="3828072"/>
            <a:ext cx="2526889" cy="542062"/>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342" name="Rechteck 34"/>
          <p:cNvSpPr/>
          <p:nvPr/>
        </p:nvSpPr>
        <p:spPr>
          <a:xfrm>
            <a:off x="7045614" y="842308"/>
            <a:ext cx="3125499" cy="1958840"/>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343" name="Bildplatzhalter 4"/>
          <p:cNvSpPr>
            <a:spLocks noGrp="1"/>
          </p:cNvSpPr>
          <p:nvPr>
            <p:ph type="pic" sz="quarter" idx="18"/>
          </p:nvPr>
        </p:nvSpPr>
        <p:spPr>
          <a:xfrm>
            <a:off x="5525246" y="842307"/>
            <a:ext cx="1520370" cy="1958840"/>
          </a:xfrm>
          <a:prstGeom prst="rect">
            <a:avLst/>
          </a:prstGeom>
        </p:spPr>
        <p:txBody>
          <a:bodyPr lIns="91439" rIns="91439"/>
          <a:lstStyle/>
          <a:p>
            <a:endParaRPr dirty="0"/>
          </a:p>
        </p:txBody>
      </p:sp>
      <p:sp>
        <p:nvSpPr>
          <p:cNvPr id="344" name="Textplatzhalter 26"/>
          <p:cNvSpPr>
            <a:spLocks noGrp="1"/>
          </p:cNvSpPr>
          <p:nvPr>
            <p:ph type="body" sz="quarter" idx="19"/>
          </p:nvPr>
        </p:nvSpPr>
        <p:spPr>
          <a:xfrm>
            <a:off x="7340506" y="1439653"/>
            <a:ext cx="2530835" cy="277000"/>
          </a:xfrm>
          <a:prstGeom prst="rect">
            <a:avLst/>
          </a:prstGeom>
        </p:spPr>
        <p:txBody>
          <a:bodyPr lIns="0" tIns="0" rIns="0" bIns="0">
            <a:normAutofit/>
          </a:bodyPr>
          <a:lstStyle/>
          <a:p>
            <a:pPr defTabSz="1017087">
              <a:lnSpc>
                <a:spcPct val="100000"/>
              </a:lnSpc>
              <a:defRPr b="1"/>
            </a:pPr>
            <a:endParaRPr/>
          </a:p>
        </p:txBody>
      </p:sp>
      <p:sp>
        <p:nvSpPr>
          <p:cNvPr id="345" name="Textplatzhalter 35"/>
          <p:cNvSpPr>
            <a:spLocks noGrp="1"/>
          </p:cNvSpPr>
          <p:nvPr>
            <p:ph type="body" sz="quarter" idx="20"/>
          </p:nvPr>
        </p:nvSpPr>
        <p:spPr>
          <a:xfrm>
            <a:off x="7340506" y="1750179"/>
            <a:ext cx="2526889" cy="542062"/>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346" name="Rechteck 60"/>
          <p:cNvSpPr/>
          <p:nvPr/>
        </p:nvSpPr>
        <p:spPr>
          <a:xfrm>
            <a:off x="7045614" y="2920201"/>
            <a:ext cx="3125499" cy="1958839"/>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347" name="Bildplatzhalter 4"/>
          <p:cNvSpPr>
            <a:spLocks noGrp="1"/>
          </p:cNvSpPr>
          <p:nvPr>
            <p:ph type="pic" sz="quarter" idx="21"/>
          </p:nvPr>
        </p:nvSpPr>
        <p:spPr>
          <a:xfrm>
            <a:off x="5525246" y="2920201"/>
            <a:ext cx="1520370" cy="1958839"/>
          </a:xfrm>
          <a:prstGeom prst="rect">
            <a:avLst/>
          </a:prstGeom>
        </p:spPr>
        <p:txBody>
          <a:bodyPr lIns="91439" rIns="91439"/>
          <a:lstStyle/>
          <a:p>
            <a:endParaRPr dirty="0"/>
          </a:p>
        </p:txBody>
      </p:sp>
      <p:sp>
        <p:nvSpPr>
          <p:cNvPr id="348" name="Textplatzhalter 26"/>
          <p:cNvSpPr>
            <a:spLocks noGrp="1"/>
          </p:cNvSpPr>
          <p:nvPr>
            <p:ph type="body" sz="quarter" idx="22"/>
          </p:nvPr>
        </p:nvSpPr>
        <p:spPr>
          <a:xfrm>
            <a:off x="7340506" y="3517546"/>
            <a:ext cx="2530835" cy="277000"/>
          </a:xfrm>
          <a:prstGeom prst="rect">
            <a:avLst/>
          </a:prstGeom>
        </p:spPr>
        <p:txBody>
          <a:bodyPr lIns="0" tIns="0" rIns="0" bIns="0">
            <a:normAutofit/>
          </a:bodyPr>
          <a:lstStyle/>
          <a:p>
            <a:pPr defTabSz="1017087">
              <a:lnSpc>
                <a:spcPct val="100000"/>
              </a:lnSpc>
              <a:defRPr b="1"/>
            </a:pPr>
            <a:endParaRPr/>
          </a:p>
        </p:txBody>
      </p:sp>
      <p:sp>
        <p:nvSpPr>
          <p:cNvPr id="349" name="Textplatzhalter 35"/>
          <p:cNvSpPr>
            <a:spLocks noGrp="1"/>
          </p:cNvSpPr>
          <p:nvPr>
            <p:ph type="body" sz="quarter" idx="23"/>
          </p:nvPr>
        </p:nvSpPr>
        <p:spPr>
          <a:xfrm>
            <a:off x="7340506" y="3828072"/>
            <a:ext cx="2526889" cy="542062"/>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350"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6 x Bild &amp; Beschreibung">
    <p:spTree>
      <p:nvGrpSpPr>
        <p:cNvPr id="1" name=""/>
        <p:cNvGrpSpPr/>
        <p:nvPr/>
      </p:nvGrpSpPr>
      <p:grpSpPr>
        <a:xfrm>
          <a:off x="0" y="0"/>
          <a:ext cx="0" cy="0"/>
          <a:chOff x="0" y="0"/>
          <a:chExt cx="0" cy="0"/>
        </a:xfrm>
      </p:grpSpPr>
      <p:sp>
        <p:nvSpPr>
          <p:cNvPr id="357" name="Rechtwinkliges Dreieck 1"/>
          <p:cNvSpPr/>
          <p:nvPr/>
        </p:nvSpPr>
        <p:spPr>
          <a:xfrm>
            <a:off x="1" y="0"/>
            <a:ext cx="4598192" cy="57213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8729" y="17"/>
                </a:lnTo>
                <a:lnTo>
                  <a:pt x="21600" y="21600"/>
                </a:lnTo>
                <a:lnTo>
                  <a:pt x="0" y="21600"/>
                </a:lnTo>
                <a:close/>
              </a:path>
            </a:pathLst>
          </a:custGeom>
          <a:solidFill>
            <a:srgbClr val="F2F2F2"/>
          </a:solidFill>
          <a:ln w="12700">
            <a:miter lim="400000"/>
          </a:ln>
        </p:spPr>
        <p:txBody>
          <a:bodyPr lIns="45719" rIns="45719" anchor="ctr"/>
          <a:lstStyle/>
          <a:p>
            <a:pPr algn="ctr">
              <a:defRPr sz="2000">
                <a:solidFill>
                  <a:schemeClr val="accent5">
                    <a:lumOff val="44000"/>
                  </a:schemeClr>
                </a:solidFill>
              </a:defRPr>
            </a:pPr>
            <a:endParaRPr dirty="0"/>
          </a:p>
        </p:txBody>
      </p:sp>
      <p:sp>
        <p:nvSpPr>
          <p:cNvPr id="358" name="Rechteck 1"/>
          <p:cNvSpPr/>
          <p:nvPr/>
        </p:nvSpPr>
        <p:spPr>
          <a:xfrm>
            <a:off x="-1433" y="5024242"/>
            <a:ext cx="717358" cy="417897"/>
          </a:xfrm>
          <a:custGeom>
            <a:avLst/>
            <a:gdLst/>
            <a:ahLst/>
            <a:cxnLst>
              <a:cxn ang="0">
                <a:pos x="wd2" y="hd2"/>
              </a:cxn>
              <a:cxn ang="5400000">
                <a:pos x="wd2" y="hd2"/>
              </a:cxn>
              <a:cxn ang="10800000">
                <a:pos x="wd2" y="hd2"/>
              </a:cxn>
              <a:cxn ang="16200000">
                <a:pos x="wd2" y="hd2"/>
              </a:cxn>
            </a:cxnLst>
            <a:rect l="0" t="0" r="r" b="b"/>
            <a:pathLst>
              <a:path w="21600" h="21600" extrusionOk="0">
                <a:moveTo>
                  <a:pt x="43" y="0"/>
                </a:moveTo>
                <a:lnTo>
                  <a:pt x="21600" y="144"/>
                </a:lnTo>
                <a:lnTo>
                  <a:pt x="15235" y="21526"/>
                </a:lnTo>
                <a:lnTo>
                  <a:pt x="0" y="21600"/>
                </a:lnTo>
              </a:path>
            </a:pathLst>
          </a:custGeom>
          <a:solidFill>
            <a:schemeClr val="accent5">
              <a:lumOff val="44000"/>
            </a:schemeClr>
          </a:solidFill>
          <a:ln w="12700">
            <a:miter lim="400000"/>
          </a:ln>
          <a:effectLst>
            <a:outerShdw blurRad="190500" rotWithShape="0">
              <a:srgbClr val="000000">
                <a:alpha val="10000"/>
              </a:srgbClr>
            </a:outerShdw>
          </a:effectLst>
        </p:spPr>
        <p:txBody>
          <a:bodyPr lIns="45719" rIns="45719" anchor="ctr"/>
          <a:lstStyle/>
          <a:p>
            <a:pPr algn="ctr">
              <a:defRPr sz="2000">
                <a:solidFill>
                  <a:schemeClr val="accent5">
                    <a:lumOff val="44000"/>
                  </a:schemeClr>
                </a:solidFill>
              </a:defRPr>
            </a:pPr>
            <a:endParaRPr dirty="0"/>
          </a:p>
        </p:txBody>
      </p:sp>
      <p:sp>
        <p:nvSpPr>
          <p:cNvPr id="359" name="Slide Number"/>
          <p:cNvSpPr txBox="1">
            <a:spLocks noGrp="1"/>
          </p:cNvSpPr>
          <p:nvPr>
            <p:ph type="sldNum" sz="quarter" idx="2"/>
          </p:nvPr>
        </p:nvSpPr>
        <p:spPr>
          <a:xfrm>
            <a:off x="232109" y="5168865"/>
            <a:ext cx="127001" cy="152401"/>
          </a:xfrm>
          <a:prstGeom prst="rect">
            <a:avLst/>
          </a:prstGeom>
        </p:spPr>
        <p:txBody>
          <a:bodyPr lIns="0" tIns="0" rIns="0" bIns="0"/>
          <a:lstStyle>
            <a:lvl1pPr algn="ctr">
              <a:defRPr sz="800"/>
            </a:lvl1pPr>
          </a:lstStyle>
          <a:p>
            <a:fld id="{86CB4B4D-7CA3-9044-876B-883B54F8677D}" type="slidenum">
              <a:t>‹#›</a:t>
            </a:fld>
            <a:endParaRPr dirty="0"/>
          </a:p>
        </p:txBody>
      </p:sp>
      <p:grpSp>
        <p:nvGrpSpPr>
          <p:cNvPr id="367" name="picPorsche"/>
          <p:cNvGrpSpPr/>
          <p:nvPr/>
        </p:nvGrpSpPr>
        <p:grpSpPr>
          <a:xfrm>
            <a:off x="7893023" y="5192400"/>
            <a:ext cx="2002189" cy="150798"/>
            <a:chOff x="0" y="0"/>
            <a:chExt cx="2002188" cy="150797"/>
          </a:xfrm>
        </p:grpSpPr>
        <p:sp>
          <p:nvSpPr>
            <p:cNvPr id="360" name="Freeform 5"/>
            <p:cNvSpPr/>
            <p:nvPr/>
          </p:nvSpPr>
          <p:spPr>
            <a:xfrm>
              <a:off x="1730853" y="0"/>
              <a:ext cx="271336" cy="150797"/>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21600" y="0"/>
                  </a:lnTo>
                  <a:lnTo>
                    <a:pt x="0" y="0"/>
                  </a:lnTo>
                  <a:lnTo>
                    <a:pt x="0" y="21600"/>
                  </a:lnTo>
                  <a:lnTo>
                    <a:pt x="21600" y="21600"/>
                  </a:lnTo>
                  <a:lnTo>
                    <a:pt x="21600" y="17843"/>
                  </a:lnTo>
                  <a:lnTo>
                    <a:pt x="2265" y="17843"/>
                  </a:lnTo>
                  <a:lnTo>
                    <a:pt x="2265" y="12209"/>
                  </a:lnTo>
                  <a:lnTo>
                    <a:pt x="21600" y="12209"/>
                  </a:lnTo>
                  <a:lnTo>
                    <a:pt x="21600" y="8452"/>
                  </a:lnTo>
                  <a:lnTo>
                    <a:pt x="2265" y="8452"/>
                  </a:lnTo>
                  <a:lnTo>
                    <a:pt x="2265" y="3757"/>
                  </a:lnTo>
                  <a:lnTo>
                    <a:pt x="21600" y="3757"/>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61" name="Freeform 6"/>
            <p:cNvSpPr/>
            <p:nvPr/>
          </p:nvSpPr>
          <p:spPr>
            <a:xfrm>
              <a:off x="1455142" y="0"/>
              <a:ext cx="240701" cy="150797"/>
            </a:xfrm>
            <a:custGeom>
              <a:avLst/>
              <a:gdLst/>
              <a:ahLst/>
              <a:cxnLst>
                <a:cxn ang="0">
                  <a:pos x="wd2" y="hd2"/>
                </a:cxn>
                <a:cxn ang="5400000">
                  <a:pos x="wd2" y="hd2"/>
                </a:cxn>
                <a:cxn ang="10800000">
                  <a:pos x="wd2" y="hd2"/>
                </a:cxn>
                <a:cxn ang="16200000">
                  <a:pos x="wd2" y="hd2"/>
                </a:cxn>
              </a:cxnLst>
              <a:rect l="0" t="0" r="r" b="b"/>
              <a:pathLst>
                <a:path w="21600" h="21600" extrusionOk="0">
                  <a:moveTo>
                    <a:pt x="18851" y="8452"/>
                  </a:moveTo>
                  <a:lnTo>
                    <a:pt x="2553" y="8452"/>
                  </a:lnTo>
                  <a:lnTo>
                    <a:pt x="2553" y="0"/>
                  </a:lnTo>
                  <a:lnTo>
                    <a:pt x="0" y="0"/>
                  </a:lnTo>
                  <a:lnTo>
                    <a:pt x="0" y="21600"/>
                  </a:lnTo>
                  <a:lnTo>
                    <a:pt x="2553" y="21600"/>
                  </a:lnTo>
                  <a:lnTo>
                    <a:pt x="2553" y="13148"/>
                  </a:lnTo>
                  <a:lnTo>
                    <a:pt x="18851" y="13148"/>
                  </a:lnTo>
                  <a:lnTo>
                    <a:pt x="18851" y="21600"/>
                  </a:lnTo>
                  <a:lnTo>
                    <a:pt x="21600" y="21600"/>
                  </a:lnTo>
                  <a:lnTo>
                    <a:pt x="21600" y="0"/>
                  </a:lnTo>
                  <a:lnTo>
                    <a:pt x="18851" y="0"/>
                  </a:lnTo>
                  <a:lnTo>
                    <a:pt x="18851" y="8452"/>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62" name="Freeform 7"/>
            <p:cNvSpPr/>
            <p:nvPr/>
          </p:nvSpPr>
          <p:spPr>
            <a:xfrm>
              <a:off x="1170678" y="-1"/>
              <a:ext cx="247266" cy="150798"/>
            </a:xfrm>
            <a:custGeom>
              <a:avLst/>
              <a:gdLst/>
              <a:ahLst/>
              <a:cxnLst>
                <a:cxn ang="0">
                  <a:pos x="wd2" y="hd2"/>
                </a:cxn>
                <a:cxn ang="5400000">
                  <a:pos x="wd2" y="hd2"/>
                </a:cxn>
                <a:cxn ang="10800000">
                  <a:pos x="wd2" y="hd2"/>
                </a:cxn>
                <a:cxn ang="16200000">
                  <a:pos x="wd2" y="hd2"/>
                </a:cxn>
              </a:cxnLst>
              <a:rect l="0" t="0" r="r" b="b"/>
              <a:pathLst>
                <a:path w="21600" h="21600" extrusionOk="0">
                  <a:moveTo>
                    <a:pt x="0" y="4696"/>
                  </a:moveTo>
                  <a:cubicBezTo>
                    <a:pt x="0" y="16904"/>
                    <a:pt x="0" y="16904"/>
                    <a:pt x="0" y="16904"/>
                  </a:cubicBezTo>
                  <a:cubicBezTo>
                    <a:pt x="0" y="19722"/>
                    <a:pt x="1029" y="21600"/>
                    <a:pt x="2571" y="21600"/>
                  </a:cubicBezTo>
                  <a:cubicBezTo>
                    <a:pt x="21600" y="21600"/>
                    <a:pt x="21600" y="21600"/>
                    <a:pt x="21600" y="21600"/>
                  </a:cubicBezTo>
                  <a:cubicBezTo>
                    <a:pt x="21600" y="16904"/>
                    <a:pt x="21600" y="16904"/>
                    <a:pt x="21600" y="16904"/>
                  </a:cubicBezTo>
                  <a:cubicBezTo>
                    <a:pt x="3086" y="16904"/>
                    <a:pt x="3086" y="16904"/>
                    <a:pt x="3086" y="16904"/>
                  </a:cubicBezTo>
                  <a:cubicBezTo>
                    <a:pt x="2571" y="16904"/>
                    <a:pt x="2571" y="15965"/>
                    <a:pt x="2571" y="15965"/>
                  </a:cubicBezTo>
                  <a:cubicBezTo>
                    <a:pt x="2571" y="4696"/>
                    <a:pt x="2571" y="4696"/>
                    <a:pt x="2571" y="4696"/>
                  </a:cubicBezTo>
                  <a:cubicBezTo>
                    <a:pt x="2571" y="4696"/>
                    <a:pt x="2571" y="4696"/>
                    <a:pt x="3086" y="4696"/>
                  </a:cubicBezTo>
                  <a:cubicBezTo>
                    <a:pt x="21600" y="4696"/>
                    <a:pt x="21600" y="4696"/>
                    <a:pt x="21600" y="4696"/>
                  </a:cubicBezTo>
                  <a:cubicBezTo>
                    <a:pt x="21600" y="0"/>
                    <a:pt x="21600" y="0"/>
                    <a:pt x="21600" y="0"/>
                  </a:cubicBezTo>
                  <a:cubicBezTo>
                    <a:pt x="2571" y="0"/>
                    <a:pt x="2571" y="0"/>
                    <a:pt x="2571" y="0"/>
                  </a:cubicBezTo>
                  <a:cubicBezTo>
                    <a:pt x="1029" y="0"/>
                    <a:pt x="0" y="1878"/>
                    <a:pt x="0" y="4696"/>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63" name="Freeform 8"/>
            <p:cNvSpPr/>
            <p:nvPr/>
          </p:nvSpPr>
          <p:spPr>
            <a:xfrm>
              <a:off x="877462"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8655" y="8452"/>
                  </a:moveTo>
                  <a:cubicBezTo>
                    <a:pt x="2945" y="8452"/>
                    <a:pt x="2945" y="8452"/>
                    <a:pt x="2945" y="8452"/>
                  </a:cubicBezTo>
                  <a:cubicBezTo>
                    <a:pt x="2945" y="8452"/>
                    <a:pt x="2945" y="8452"/>
                    <a:pt x="2945" y="8452"/>
                  </a:cubicBezTo>
                  <a:cubicBezTo>
                    <a:pt x="2455" y="8452"/>
                    <a:pt x="2455" y="8452"/>
                    <a:pt x="2455" y="7513"/>
                  </a:cubicBezTo>
                  <a:cubicBezTo>
                    <a:pt x="2455" y="4696"/>
                    <a:pt x="2455" y="4696"/>
                    <a:pt x="2455" y="4696"/>
                  </a:cubicBezTo>
                  <a:cubicBezTo>
                    <a:pt x="2455" y="3757"/>
                    <a:pt x="2455" y="3757"/>
                    <a:pt x="2945" y="3757"/>
                  </a:cubicBezTo>
                  <a:cubicBezTo>
                    <a:pt x="21109" y="3757"/>
                    <a:pt x="21109" y="3757"/>
                    <a:pt x="21109" y="3757"/>
                  </a:cubicBezTo>
                  <a:cubicBezTo>
                    <a:pt x="21109" y="0"/>
                    <a:pt x="21109" y="0"/>
                    <a:pt x="21109" y="0"/>
                  </a:cubicBezTo>
                  <a:cubicBezTo>
                    <a:pt x="2455" y="0"/>
                    <a:pt x="2455" y="0"/>
                    <a:pt x="2455" y="0"/>
                  </a:cubicBezTo>
                  <a:cubicBezTo>
                    <a:pt x="982" y="0"/>
                    <a:pt x="0" y="1878"/>
                    <a:pt x="0" y="4696"/>
                  </a:cubicBezTo>
                  <a:cubicBezTo>
                    <a:pt x="0" y="7513"/>
                    <a:pt x="0" y="7513"/>
                    <a:pt x="0" y="7513"/>
                  </a:cubicBezTo>
                  <a:cubicBezTo>
                    <a:pt x="0" y="10330"/>
                    <a:pt x="982" y="12209"/>
                    <a:pt x="2455" y="12209"/>
                  </a:cubicBezTo>
                  <a:cubicBezTo>
                    <a:pt x="18655" y="12209"/>
                    <a:pt x="18655" y="12209"/>
                    <a:pt x="18655" y="12209"/>
                  </a:cubicBezTo>
                  <a:cubicBezTo>
                    <a:pt x="18655" y="12209"/>
                    <a:pt x="18655" y="13148"/>
                    <a:pt x="18655" y="13148"/>
                  </a:cubicBezTo>
                  <a:cubicBezTo>
                    <a:pt x="18655" y="13148"/>
                    <a:pt x="18655" y="13148"/>
                    <a:pt x="18655" y="13148"/>
                  </a:cubicBezTo>
                  <a:cubicBezTo>
                    <a:pt x="18655" y="16904"/>
                    <a:pt x="18655" y="16904"/>
                    <a:pt x="18655" y="16904"/>
                  </a:cubicBezTo>
                  <a:cubicBezTo>
                    <a:pt x="18655" y="16904"/>
                    <a:pt x="18655" y="17843"/>
                    <a:pt x="18655" y="17843"/>
                  </a:cubicBezTo>
                  <a:cubicBezTo>
                    <a:pt x="0" y="17843"/>
                    <a:pt x="0" y="17843"/>
                    <a:pt x="0" y="17843"/>
                  </a:cubicBezTo>
                  <a:cubicBezTo>
                    <a:pt x="0" y="21600"/>
                    <a:pt x="0" y="21600"/>
                    <a:pt x="0" y="21600"/>
                  </a:cubicBezTo>
                  <a:cubicBezTo>
                    <a:pt x="18655" y="21600"/>
                    <a:pt x="18655" y="21600"/>
                    <a:pt x="18655" y="21600"/>
                  </a:cubicBezTo>
                  <a:cubicBezTo>
                    <a:pt x="20127" y="21600"/>
                    <a:pt x="21600" y="19722"/>
                    <a:pt x="21600" y="16904"/>
                  </a:cubicBezTo>
                  <a:cubicBezTo>
                    <a:pt x="21600" y="16904"/>
                    <a:pt x="21600" y="16904"/>
                    <a:pt x="21600" y="16904"/>
                  </a:cubicBezTo>
                  <a:cubicBezTo>
                    <a:pt x="21600" y="13148"/>
                    <a:pt x="21600" y="13148"/>
                    <a:pt x="21600" y="13148"/>
                  </a:cubicBezTo>
                  <a:cubicBezTo>
                    <a:pt x="21600" y="13148"/>
                    <a:pt x="21600" y="13148"/>
                    <a:pt x="21600" y="13148"/>
                  </a:cubicBezTo>
                  <a:cubicBezTo>
                    <a:pt x="21600" y="10330"/>
                    <a:pt x="20127" y="8452"/>
                    <a:pt x="18655" y="8452"/>
                  </a:cubicBez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64" name="Freeform 9"/>
            <p:cNvSpPr/>
            <p:nvPr/>
          </p:nvSpPr>
          <p:spPr>
            <a:xfrm>
              <a:off x="582056" y="-1"/>
              <a:ext cx="26039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14087"/>
                  </a:moveTo>
                  <a:cubicBezTo>
                    <a:pt x="20618" y="14087"/>
                    <a:pt x="21600" y="12209"/>
                    <a:pt x="21600" y="9391"/>
                  </a:cubicBezTo>
                  <a:cubicBezTo>
                    <a:pt x="21600" y="4696"/>
                    <a:pt x="21600" y="4696"/>
                    <a:pt x="21600" y="4696"/>
                  </a:cubicBezTo>
                  <a:cubicBezTo>
                    <a:pt x="21600" y="1878"/>
                    <a:pt x="20127" y="0"/>
                    <a:pt x="19145" y="0"/>
                  </a:cubicBezTo>
                  <a:cubicBezTo>
                    <a:pt x="19145" y="0"/>
                    <a:pt x="19145" y="0"/>
                    <a:pt x="19145" y="0"/>
                  </a:cubicBezTo>
                  <a:cubicBezTo>
                    <a:pt x="0" y="0"/>
                    <a:pt x="0" y="0"/>
                    <a:pt x="0" y="0"/>
                  </a:cubicBezTo>
                  <a:cubicBezTo>
                    <a:pt x="0" y="21600"/>
                    <a:pt x="0" y="21600"/>
                    <a:pt x="0" y="21600"/>
                  </a:cubicBezTo>
                  <a:cubicBezTo>
                    <a:pt x="2455" y="21600"/>
                    <a:pt x="2455" y="21600"/>
                    <a:pt x="2455" y="21600"/>
                  </a:cubicBezTo>
                  <a:cubicBezTo>
                    <a:pt x="2455" y="15965"/>
                    <a:pt x="2455" y="15965"/>
                    <a:pt x="2455" y="15965"/>
                  </a:cubicBezTo>
                  <a:cubicBezTo>
                    <a:pt x="16200" y="15965"/>
                    <a:pt x="16200" y="15965"/>
                    <a:pt x="16200" y="15965"/>
                  </a:cubicBezTo>
                  <a:cubicBezTo>
                    <a:pt x="16200" y="15965"/>
                    <a:pt x="16200" y="15965"/>
                    <a:pt x="16200" y="15965"/>
                  </a:cubicBezTo>
                  <a:cubicBezTo>
                    <a:pt x="17673" y="15965"/>
                    <a:pt x="19145" y="17843"/>
                    <a:pt x="19145" y="20661"/>
                  </a:cubicBezTo>
                  <a:cubicBezTo>
                    <a:pt x="19145" y="21600"/>
                    <a:pt x="19145" y="21600"/>
                    <a:pt x="19145" y="21600"/>
                  </a:cubicBezTo>
                  <a:cubicBezTo>
                    <a:pt x="21600" y="21600"/>
                    <a:pt x="21600" y="21600"/>
                    <a:pt x="21600" y="21600"/>
                  </a:cubicBezTo>
                  <a:cubicBezTo>
                    <a:pt x="21600" y="21600"/>
                    <a:pt x="21600" y="21600"/>
                    <a:pt x="21600" y="21600"/>
                  </a:cubicBezTo>
                  <a:cubicBezTo>
                    <a:pt x="21600" y="17843"/>
                    <a:pt x="20618" y="15026"/>
                    <a:pt x="19145" y="14087"/>
                  </a:cubicBezTo>
                  <a:close/>
                  <a:moveTo>
                    <a:pt x="19145" y="10330"/>
                  </a:moveTo>
                  <a:cubicBezTo>
                    <a:pt x="19145" y="10330"/>
                    <a:pt x="19145" y="10330"/>
                    <a:pt x="19145" y="10330"/>
                  </a:cubicBezTo>
                  <a:cubicBezTo>
                    <a:pt x="19145" y="10330"/>
                    <a:pt x="18655" y="11270"/>
                    <a:pt x="18655" y="11270"/>
                  </a:cubicBezTo>
                  <a:cubicBezTo>
                    <a:pt x="2455" y="11270"/>
                    <a:pt x="2455" y="11270"/>
                    <a:pt x="2455" y="11270"/>
                  </a:cubicBezTo>
                  <a:cubicBezTo>
                    <a:pt x="2455" y="4696"/>
                    <a:pt x="2455" y="4696"/>
                    <a:pt x="2455" y="4696"/>
                  </a:cubicBezTo>
                  <a:cubicBezTo>
                    <a:pt x="18655" y="4696"/>
                    <a:pt x="18655" y="4696"/>
                    <a:pt x="18655" y="4696"/>
                  </a:cubicBezTo>
                  <a:cubicBezTo>
                    <a:pt x="18655" y="4696"/>
                    <a:pt x="19145" y="4696"/>
                    <a:pt x="19145" y="5635"/>
                  </a:cubicBezTo>
                  <a:lnTo>
                    <a:pt x="19145"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65" name="Freeform 10"/>
            <p:cNvSpPr/>
            <p:nvPr/>
          </p:nvSpPr>
          <p:spPr>
            <a:xfrm>
              <a:off x="288840" y="-1"/>
              <a:ext cx="258206" cy="150798"/>
            </a:xfrm>
            <a:custGeom>
              <a:avLst/>
              <a:gdLst/>
              <a:ahLst/>
              <a:cxnLst>
                <a:cxn ang="0">
                  <a:pos x="wd2" y="hd2"/>
                </a:cxn>
                <a:cxn ang="5400000">
                  <a:pos x="wd2" y="hd2"/>
                </a:cxn>
                <a:cxn ang="10800000">
                  <a:pos x="wd2" y="hd2"/>
                </a:cxn>
                <a:cxn ang="16200000">
                  <a:pos x="wd2" y="hd2"/>
                </a:cxn>
              </a:cxnLst>
              <a:rect l="0" t="0" r="r" b="b"/>
              <a:pathLst>
                <a:path w="21600" h="21600" extrusionOk="0">
                  <a:moveTo>
                    <a:pt x="19145" y="0"/>
                  </a:moveTo>
                  <a:cubicBezTo>
                    <a:pt x="19145" y="0"/>
                    <a:pt x="19145" y="0"/>
                    <a:pt x="19145" y="0"/>
                  </a:cubicBezTo>
                  <a:cubicBezTo>
                    <a:pt x="2945" y="0"/>
                    <a:pt x="2945" y="0"/>
                    <a:pt x="2945" y="0"/>
                  </a:cubicBezTo>
                  <a:cubicBezTo>
                    <a:pt x="1473" y="0"/>
                    <a:pt x="0" y="1878"/>
                    <a:pt x="0" y="4696"/>
                  </a:cubicBezTo>
                  <a:cubicBezTo>
                    <a:pt x="0" y="16904"/>
                    <a:pt x="0" y="16904"/>
                    <a:pt x="0" y="16904"/>
                  </a:cubicBezTo>
                  <a:cubicBezTo>
                    <a:pt x="0" y="19722"/>
                    <a:pt x="1473" y="21600"/>
                    <a:pt x="2945" y="21600"/>
                  </a:cubicBezTo>
                  <a:cubicBezTo>
                    <a:pt x="18655" y="21600"/>
                    <a:pt x="18655" y="21600"/>
                    <a:pt x="18655" y="21600"/>
                  </a:cubicBezTo>
                  <a:cubicBezTo>
                    <a:pt x="20127" y="21600"/>
                    <a:pt x="21600" y="19722"/>
                    <a:pt x="21600" y="16904"/>
                  </a:cubicBezTo>
                  <a:cubicBezTo>
                    <a:pt x="21600" y="16904"/>
                    <a:pt x="21600" y="16904"/>
                    <a:pt x="21600" y="16904"/>
                  </a:cubicBezTo>
                  <a:cubicBezTo>
                    <a:pt x="21600" y="16904"/>
                    <a:pt x="21600" y="16904"/>
                    <a:pt x="21600" y="16904"/>
                  </a:cubicBezTo>
                  <a:cubicBezTo>
                    <a:pt x="21600" y="4696"/>
                    <a:pt x="21600" y="4696"/>
                    <a:pt x="21600" y="4696"/>
                  </a:cubicBezTo>
                  <a:cubicBezTo>
                    <a:pt x="21600" y="1878"/>
                    <a:pt x="20127" y="0"/>
                    <a:pt x="19145" y="0"/>
                  </a:cubicBezTo>
                  <a:close/>
                  <a:moveTo>
                    <a:pt x="18655" y="15965"/>
                  </a:moveTo>
                  <a:cubicBezTo>
                    <a:pt x="18655" y="15965"/>
                    <a:pt x="18655" y="16904"/>
                    <a:pt x="18655" y="16904"/>
                  </a:cubicBezTo>
                  <a:cubicBezTo>
                    <a:pt x="2945" y="16904"/>
                    <a:pt x="2945" y="16904"/>
                    <a:pt x="2945" y="16904"/>
                  </a:cubicBezTo>
                  <a:cubicBezTo>
                    <a:pt x="2945" y="16904"/>
                    <a:pt x="2945" y="15965"/>
                    <a:pt x="2945" y="15965"/>
                  </a:cubicBezTo>
                  <a:cubicBezTo>
                    <a:pt x="2945" y="4696"/>
                    <a:pt x="2945" y="4696"/>
                    <a:pt x="2945" y="4696"/>
                  </a:cubicBezTo>
                  <a:cubicBezTo>
                    <a:pt x="2945" y="4696"/>
                    <a:pt x="2945" y="4696"/>
                    <a:pt x="2945" y="4696"/>
                  </a:cubicBezTo>
                  <a:cubicBezTo>
                    <a:pt x="18655" y="4696"/>
                    <a:pt x="18655" y="4696"/>
                    <a:pt x="18655" y="4696"/>
                  </a:cubicBezTo>
                  <a:cubicBezTo>
                    <a:pt x="18655" y="4696"/>
                    <a:pt x="18655" y="4696"/>
                    <a:pt x="18655" y="5635"/>
                  </a:cubicBezTo>
                  <a:lnTo>
                    <a:pt x="18655" y="15965"/>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sp>
          <p:nvSpPr>
            <p:cNvPr id="366" name="Freeform 11"/>
            <p:cNvSpPr/>
            <p:nvPr/>
          </p:nvSpPr>
          <p:spPr>
            <a:xfrm>
              <a:off x="-1" y="-1"/>
              <a:ext cx="253831" cy="150798"/>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19088" y="0"/>
                    <a:pt x="19088" y="0"/>
                    <a:pt x="19088" y="0"/>
                  </a:cubicBezTo>
                  <a:cubicBezTo>
                    <a:pt x="0" y="0"/>
                    <a:pt x="0" y="0"/>
                    <a:pt x="0" y="0"/>
                  </a:cubicBezTo>
                  <a:cubicBezTo>
                    <a:pt x="0" y="21600"/>
                    <a:pt x="0" y="21600"/>
                    <a:pt x="0" y="21600"/>
                  </a:cubicBezTo>
                  <a:cubicBezTo>
                    <a:pt x="2512" y="21600"/>
                    <a:pt x="2512" y="21600"/>
                    <a:pt x="2512" y="21600"/>
                  </a:cubicBezTo>
                  <a:cubicBezTo>
                    <a:pt x="2512" y="15965"/>
                    <a:pt x="2512" y="15965"/>
                    <a:pt x="2512" y="15965"/>
                  </a:cubicBezTo>
                  <a:cubicBezTo>
                    <a:pt x="19088" y="15965"/>
                    <a:pt x="19088" y="15965"/>
                    <a:pt x="19088" y="15965"/>
                  </a:cubicBezTo>
                  <a:cubicBezTo>
                    <a:pt x="20595" y="15965"/>
                    <a:pt x="21600" y="13148"/>
                    <a:pt x="21600" y="11270"/>
                  </a:cubicBezTo>
                  <a:cubicBezTo>
                    <a:pt x="21600" y="4696"/>
                    <a:pt x="21600" y="4696"/>
                    <a:pt x="21600" y="4696"/>
                  </a:cubicBezTo>
                  <a:cubicBezTo>
                    <a:pt x="21600" y="1878"/>
                    <a:pt x="20595" y="0"/>
                    <a:pt x="19088" y="0"/>
                  </a:cubicBezTo>
                  <a:close/>
                  <a:moveTo>
                    <a:pt x="19088" y="10330"/>
                  </a:moveTo>
                  <a:cubicBezTo>
                    <a:pt x="19088" y="10330"/>
                    <a:pt x="19088" y="11270"/>
                    <a:pt x="19088" y="11270"/>
                  </a:cubicBezTo>
                  <a:cubicBezTo>
                    <a:pt x="2512" y="11270"/>
                    <a:pt x="2512" y="11270"/>
                    <a:pt x="2512" y="11270"/>
                  </a:cubicBezTo>
                  <a:cubicBezTo>
                    <a:pt x="2512" y="4696"/>
                    <a:pt x="2512" y="4696"/>
                    <a:pt x="2512" y="4696"/>
                  </a:cubicBezTo>
                  <a:cubicBezTo>
                    <a:pt x="18586" y="4696"/>
                    <a:pt x="18586" y="4696"/>
                    <a:pt x="18586" y="4696"/>
                  </a:cubicBezTo>
                  <a:cubicBezTo>
                    <a:pt x="19088" y="4696"/>
                    <a:pt x="19088" y="4696"/>
                    <a:pt x="19088" y="5635"/>
                  </a:cubicBezTo>
                  <a:lnTo>
                    <a:pt x="19088" y="10330"/>
                  </a:lnTo>
                  <a:close/>
                </a:path>
              </a:pathLst>
            </a:custGeom>
            <a:solidFill>
              <a:srgbClr val="000000"/>
            </a:solidFill>
            <a:ln w="12700" cap="flat">
              <a:noFill/>
              <a:miter lim="400000"/>
            </a:ln>
            <a:effectLst/>
          </p:spPr>
          <p:txBody>
            <a:bodyPr wrap="square" lIns="45719" tIns="45719" rIns="45719" bIns="45719" numCol="1" anchor="t">
              <a:noAutofit/>
            </a:bodyPr>
            <a:lstStyle/>
            <a:p>
              <a:pPr>
                <a:defRPr sz="2000"/>
              </a:pPr>
              <a:endParaRPr dirty="0"/>
            </a:p>
          </p:txBody>
        </p:sp>
      </p:grpSp>
      <p:sp>
        <p:nvSpPr>
          <p:cNvPr id="368" name="textBoxChangeDate"/>
          <p:cNvSpPr txBox="1"/>
          <p:nvPr/>
        </p:nvSpPr>
        <p:spPr>
          <a:xfrm>
            <a:off x="1033462" y="5110052"/>
            <a:ext cx="1247136" cy="138499"/>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lang="en-US" dirty="0"/>
              <a:t>Revision date : 01.11.2019</a:t>
            </a:r>
          </a:p>
        </p:txBody>
      </p:sp>
      <p:sp>
        <p:nvSpPr>
          <p:cNvPr id="369" name="textBoxCreationDate"/>
          <p:cNvSpPr txBox="1"/>
          <p:nvPr/>
        </p:nvSpPr>
        <p:spPr>
          <a:xfrm>
            <a:off x="1033462" y="5247650"/>
            <a:ext cx="1252285" cy="16510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defRPr sz="900"/>
            </a:lvl1pPr>
          </a:lstStyle>
          <a:p>
            <a:r>
              <a:rPr dirty="0"/>
              <a:t>Creation date : 26.07.2019</a:t>
            </a:r>
          </a:p>
        </p:txBody>
      </p:sp>
      <p:sp>
        <p:nvSpPr>
          <p:cNvPr id="370" name="Rechteck 18"/>
          <p:cNvSpPr/>
          <p:nvPr/>
        </p:nvSpPr>
        <p:spPr>
          <a:xfrm>
            <a:off x="2281436" y="842310"/>
            <a:ext cx="3133526" cy="1265405"/>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371" name="Rechteck 21"/>
          <p:cNvSpPr/>
          <p:nvPr/>
        </p:nvSpPr>
        <p:spPr>
          <a:xfrm>
            <a:off x="2281436" y="2226991"/>
            <a:ext cx="3133526" cy="1265406"/>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372" name="Rechteck 24"/>
          <p:cNvSpPr/>
          <p:nvPr/>
        </p:nvSpPr>
        <p:spPr>
          <a:xfrm>
            <a:off x="2281436" y="3611022"/>
            <a:ext cx="3133526" cy="1265406"/>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373" name="Rechteck 27"/>
          <p:cNvSpPr/>
          <p:nvPr/>
        </p:nvSpPr>
        <p:spPr>
          <a:xfrm>
            <a:off x="7037588" y="842310"/>
            <a:ext cx="3133526" cy="1265405"/>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374" name="Rechteck 39"/>
          <p:cNvSpPr/>
          <p:nvPr/>
        </p:nvSpPr>
        <p:spPr>
          <a:xfrm>
            <a:off x="7037588" y="2226991"/>
            <a:ext cx="3133526" cy="1265406"/>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375" name="Rechteck 43"/>
          <p:cNvSpPr/>
          <p:nvPr/>
        </p:nvSpPr>
        <p:spPr>
          <a:xfrm>
            <a:off x="7037588" y="3611022"/>
            <a:ext cx="3133526" cy="1265406"/>
          </a:xfrm>
          <a:prstGeom prst="rect">
            <a:avLst/>
          </a:prstGeom>
          <a:solidFill>
            <a:schemeClr val="accent4"/>
          </a:solidFill>
          <a:ln w="12700">
            <a:miter lim="400000"/>
          </a:ln>
        </p:spPr>
        <p:txBody>
          <a:bodyPr lIns="45719" rIns="45719" anchor="ctr"/>
          <a:lstStyle/>
          <a:p>
            <a:pPr algn="ctr">
              <a:defRPr sz="2000">
                <a:solidFill>
                  <a:schemeClr val="accent5">
                    <a:lumOff val="44000"/>
                  </a:schemeClr>
                </a:solidFill>
              </a:defRPr>
            </a:pPr>
            <a:endParaRPr dirty="0"/>
          </a:p>
        </p:txBody>
      </p:sp>
      <p:sp>
        <p:nvSpPr>
          <p:cNvPr id="376" name="Bildplatzhalter 4"/>
          <p:cNvSpPr>
            <a:spLocks noGrp="1"/>
          </p:cNvSpPr>
          <p:nvPr>
            <p:ph type="pic" sz="quarter" idx="13"/>
          </p:nvPr>
        </p:nvSpPr>
        <p:spPr>
          <a:xfrm>
            <a:off x="761069" y="842308"/>
            <a:ext cx="1520370" cy="1265405"/>
          </a:xfrm>
          <a:prstGeom prst="rect">
            <a:avLst/>
          </a:prstGeom>
        </p:spPr>
        <p:txBody>
          <a:bodyPr lIns="91439" rIns="91439"/>
          <a:lstStyle/>
          <a:p>
            <a:endParaRPr dirty="0"/>
          </a:p>
        </p:txBody>
      </p:sp>
      <p:sp>
        <p:nvSpPr>
          <p:cNvPr id="377" name="Bildplatzhalter 4"/>
          <p:cNvSpPr>
            <a:spLocks noGrp="1"/>
          </p:cNvSpPr>
          <p:nvPr>
            <p:ph type="pic" sz="quarter" idx="14"/>
          </p:nvPr>
        </p:nvSpPr>
        <p:spPr>
          <a:xfrm>
            <a:off x="5525246" y="842308"/>
            <a:ext cx="1520370" cy="1265405"/>
          </a:xfrm>
          <a:prstGeom prst="rect">
            <a:avLst/>
          </a:prstGeom>
        </p:spPr>
        <p:txBody>
          <a:bodyPr lIns="91439" rIns="91439"/>
          <a:lstStyle/>
          <a:p>
            <a:endParaRPr dirty="0"/>
          </a:p>
        </p:txBody>
      </p:sp>
      <p:sp>
        <p:nvSpPr>
          <p:cNvPr id="378" name="Title Text"/>
          <p:cNvSpPr txBox="1">
            <a:spLocks noGrp="1"/>
          </p:cNvSpPr>
          <p:nvPr>
            <p:ph type="title"/>
          </p:nvPr>
        </p:nvSpPr>
        <p:spPr>
          <a:xfrm>
            <a:off x="307023" y="264555"/>
            <a:ext cx="9587866" cy="369334"/>
          </a:xfrm>
          <a:prstGeom prst="rect">
            <a:avLst/>
          </a:prstGeom>
        </p:spPr>
        <p:txBody>
          <a:bodyPr lIns="0" tIns="0" rIns="0" bIns="0" anchor="t">
            <a:normAutofit/>
          </a:bodyPr>
          <a:lstStyle/>
          <a:p>
            <a:r>
              <a:t>Title Text</a:t>
            </a:r>
          </a:p>
        </p:txBody>
      </p:sp>
      <p:sp>
        <p:nvSpPr>
          <p:cNvPr id="379" name="Bildplatzhalter 4"/>
          <p:cNvSpPr>
            <a:spLocks noGrp="1"/>
          </p:cNvSpPr>
          <p:nvPr>
            <p:ph type="pic" sz="quarter" idx="15"/>
          </p:nvPr>
        </p:nvSpPr>
        <p:spPr>
          <a:xfrm>
            <a:off x="761069" y="2226991"/>
            <a:ext cx="1520370" cy="1265405"/>
          </a:xfrm>
          <a:prstGeom prst="rect">
            <a:avLst/>
          </a:prstGeom>
        </p:spPr>
        <p:txBody>
          <a:bodyPr lIns="91439" rIns="91439"/>
          <a:lstStyle/>
          <a:p>
            <a:endParaRPr dirty="0"/>
          </a:p>
        </p:txBody>
      </p:sp>
      <p:sp>
        <p:nvSpPr>
          <p:cNvPr id="380" name="Bildplatzhalter 4"/>
          <p:cNvSpPr>
            <a:spLocks noGrp="1"/>
          </p:cNvSpPr>
          <p:nvPr>
            <p:ph type="pic" sz="quarter" idx="16"/>
          </p:nvPr>
        </p:nvSpPr>
        <p:spPr>
          <a:xfrm>
            <a:off x="761069" y="3611022"/>
            <a:ext cx="1520370" cy="1265405"/>
          </a:xfrm>
          <a:prstGeom prst="rect">
            <a:avLst/>
          </a:prstGeom>
        </p:spPr>
        <p:txBody>
          <a:bodyPr lIns="91439" rIns="91439"/>
          <a:lstStyle/>
          <a:p>
            <a:endParaRPr dirty="0"/>
          </a:p>
        </p:txBody>
      </p:sp>
      <p:sp>
        <p:nvSpPr>
          <p:cNvPr id="381" name="Bildplatzhalter 4"/>
          <p:cNvSpPr>
            <a:spLocks noGrp="1"/>
          </p:cNvSpPr>
          <p:nvPr>
            <p:ph type="pic" sz="quarter" idx="17"/>
          </p:nvPr>
        </p:nvSpPr>
        <p:spPr>
          <a:xfrm>
            <a:off x="5525246" y="2226340"/>
            <a:ext cx="1520370" cy="1265405"/>
          </a:xfrm>
          <a:prstGeom prst="rect">
            <a:avLst/>
          </a:prstGeom>
        </p:spPr>
        <p:txBody>
          <a:bodyPr lIns="91439" rIns="91439"/>
          <a:lstStyle/>
          <a:p>
            <a:endParaRPr dirty="0"/>
          </a:p>
        </p:txBody>
      </p:sp>
      <p:sp>
        <p:nvSpPr>
          <p:cNvPr id="382" name="Bildplatzhalter 4"/>
          <p:cNvSpPr>
            <a:spLocks noGrp="1"/>
          </p:cNvSpPr>
          <p:nvPr>
            <p:ph type="pic" sz="quarter" idx="18"/>
          </p:nvPr>
        </p:nvSpPr>
        <p:spPr>
          <a:xfrm>
            <a:off x="5525246" y="3611022"/>
            <a:ext cx="1520370" cy="1265405"/>
          </a:xfrm>
          <a:prstGeom prst="rect">
            <a:avLst/>
          </a:prstGeom>
        </p:spPr>
        <p:txBody>
          <a:bodyPr lIns="91439" rIns="91439"/>
          <a:lstStyle/>
          <a:p>
            <a:endParaRPr dirty="0"/>
          </a:p>
        </p:txBody>
      </p:sp>
      <p:sp>
        <p:nvSpPr>
          <p:cNvPr id="383" name="Body Level One…"/>
          <p:cNvSpPr txBox="1">
            <a:spLocks noGrp="1"/>
          </p:cNvSpPr>
          <p:nvPr>
            <p:ph type="body" sz="quarter" idx="1"/>
          </p:nvPr>
        </p:nvSpPr>
        <p:spPr>
          <a:xfrm>
            <a:off x="2569845" y="1138752"/>
            <a:ext cx="2530834" cy="277000"/>
          </a:xfrm>
          <a:prstGeom prst="rect">
            <a:avLst/>
          </a:prstGeom>
        </p:spPr>
        <p:txBody>
          <a:bodyPr lIns="0" tIns="0" rIns="0" bIns="0">
            <a:normAutofit/>
          </a:bodyPr>
          <a:lstStyle>
            <a:lvl1pPr defTabSz="1017087">
              <a:lnSpc>
                <a:spcPct val="100000"/>
              </a:lnSpc>
              <a:defRPr b="1"/>
            </a:lvl1pPr>
            <a:lvl2pPr defTabSz="1017087">
              <a:lnSpc>
                <a:spcPct val="100000"/>
              </a:lnSpc>
              <a:defRPr b="1"/>
            </a:lvl2pPr>
            <a:lvl3pPr defTabSz="1017087">
              <a:lnSpc>
                <a:spcPct val="100000"/>
              </a:lnSpc>
              <a:defRPr b="1"/>
            </a:lvl3pPr>
            <a:lvl4pPr defTabSz="1017087">
              <a:lnSpc>
                <a:spcPct val="100000"/>
              </a:lnSpc>
              <a:defRPr b="1"/>
            </a:lvl4pPr>
            <a:lvl5pPr defTabSz="1017087">
              <a:lnSpc>
                <a:spcPct val="100000"/>
              </a:lnSpc>
              <a:defRPr b="1"/>
            </a:lvl5pPr>
          </a:lstStyle>
          <a:p>
            <a:r>
              <a:t>Body Level One</a:t>
            </a:r>
          </a:p>
          <a:p>
            <a:pPr lvl="1"/>
            <a:r>
              <a:t>Body Level Two</a:t>
            </a:r>
          </a:p>
          <a:p>
            <a:pPr lvl="2"/>
            <a:r>
              <a:t>Body Level Three</a:t>
            </a:r>
          </a:p>
          <a:p>
            <a:pPr lvl="3"/>
            <a:r>
              <a:t>Body Level Four</a:t>
            </a:r>
          </a:p>
          <a:p>
            <a:pPr lvl="4"/>
            <a:r>
              <a:t>Body Level Five</a:t>
            </a:r>
          </a:p>
        </p:txBody>
      </p:sp>
      <p:sp>
        <p:nvSpPr>
          <p:cNvPr id="384" name="Textplatzhalter 35"/>
          <p:cNvSpPr>
            <a:spLocks noGrp="1"/>
          </p:cNvSpPr>
          <p:nvPr>
            <p:ph type="body" sz="quarter" idx="19"/>
          </p:nvPr>
        </p:nvSpPr>
        <p:spPr>
          <a:xfrm>
            <a:off x="2569843" y="1449278"/>
            <a:ext cx="2526889" cy="542062"/>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385" name="Textplatzhalter 26"/>
          <p:cNvSpPr>
            <a:spLocks noGrp="1"/>
          </p:cNvSpPr>
          <p:nvPr>
            <p:ph type="body" sz="quarter" idx="20"/>
          </p:nvPr>
        </p:nvSpPr>
        <p:spPr>
          <a:xfrm>
            <a:off x="2569845" y="2523434"/>
            <a:ext cx="2530834" cy="277000"/>
          </a:xfrm>
          <a:prstGeom prst="rect">
            <a:avLst/>
          </a:prstGeom>
        </p:spPr>
        <p:txBody>
          <a:bodyPr lIns="0" tIns="0" rIns="0" bIns="0">
            <a:normAutofit/>
          </a:bodyPr>
          <a:lstStyle/>
          <a:p>
            <a:pPr defTabSz="1017087">
              <a:lnSpc>
                <a:spcPct val="100000"/>
              </a:lnSpc>
              <a:defRPr b="1"/>
            </a:pPr>
            <a:endParaRPr/>
          </a:p>
        </p:txBody>
      </p:sp>
      <p:sp>
        <p:nvSpPr>
          <p:cNvPr id="386" name="Textplatzhalter 35"/>
          <p:cNvSpPr>
            <a:spLocks noGrp="1"/>
          </p:cNvSpPr>
          <p:nvPr>
            <p:ph type="body" sz="quarter" idx="21"/>
          </p:nvPr>
        </p:nvSpPr>
        <p:spPr>
          <a:xfrm>
            <a:off x="2569843" y="2833959"/>
            <a:ext cx="2526889" cy="542062"/>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387" name="Textplatzhalter 26"/>
          <p:cNvSpPr>
            <a:spLocks noGrp="1"/>
          </p:cNvSpPr>
          <p:nvPr>
            <p:ph type="body" sz="quarter" idx="22"/>
          </p:nvPr>
        </p:nvSpPr>
        <p:spPr>
          <a:xfrm>
            <a:off x="2569845" y="3907466"/>
            <a:ext cx="2530834" cy="277000"/>
          </a:xfrm>
          <a:prstGeom prst="rect">
            <a:avLst/>
          </a:prstGeom>
        </p:spPr>
        <p:txBody>
          <a:bodyPr lIns="0" tIns="0" rIns="0" bIns="0">
            <a:normAutofit/>
          </a:bodyPr>
          <a:lstStyle/>
          <a:p>
            <a:pPr defTabSz="1017087">
              <a:lnSpc>
                <a:spcPct val="100000"/>
              </a:lnSpc>
              <a:defRPr b="1"/>
            </a:pPr>
            <a:endParaRPr/>
          </a:p>
        </p:txBody>
      </p:sp>
      <p:sp>
        <p:nvSpPr>
          <p:cNvPr id="388" name="Textplatzhalter 35"/>
          <p:cNvSpPr>
            <a:spLocks noGrp="1"/>
          </p:cNvSpPr>
          <p:nvPr>
            <p:ph type="body" sz="quarter" idx="23"/>
          </p:nvPr>
        </p:nvSpPr>
        <p:spPr>
          <a:xfrm>
            <a:off x="2569843" y="4217990"/>
            <a:ext cx="2526889" cy="542062"/>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389" name="Textplatzhalter 26"/>
          <p:cNvSpPr>
            <a:spLocks noGrp="1"/>
          </p:cNvSpPr>
          <p:nvPr>
            <p:ph type="body" sz="quarter" idx="24"/>
          </p:nvPr>
        </p:nvSpPr>
        <p:spPr>
          <a:xfrm>
            <a:off x="7322049" y="1138752"/>
            <a:ext cx="2530835" cy="277000"/>
          </a:xfrm>
          <a:prstGeom prst="rect">
            <a:avLst/>
          </a:prstGeom>
        </p:spPr>
        <p:txBody>
          <a:bodyPr lIns="0" tIns="0" rIns="0" bIns="0">
            <a:normAutofit/>
          </a:bodyPr>
          <a:lstStyle/>
          <a:p>
            <a:pPr defTabSz="1017087">
              <a:lnSpc>
                <a:spcPct val="100000"/>
              </a:lnSpc>
              <a:defRPr b="1"/>
            </a:pPr>
            <a:endParaRPr/>
          </a:p>
        </p:txBody>
      </p:sp>
      <p:sp>
        <p:nvSpPr>
          <p:cNvPr id="390" name="Textplatzhalter 35"/>
          <p:cNvSpPr>
            <a:spLocks noGrp="1"/>
          </p:cNvSpPr>
          <p:nvPr>
            <p:ph type="body" sz="quarter" idx="25"/>
          </p:nvPr>
        </p:nvSpPr>
        <p:spPr>
          <a:xfrm>
            <a:off x="7322049" y="1449278"/>
            <a:ext cx="2526889" cy="542062"/>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391" name="Textplatzhalter 26"/>
          <p:cNvSpPr>
            <a:spLocks noGrp="1"/>
          </p:cNvSpPr>
          <p:nvPr>
            <p:ph type="body" sz="quarter" idx="26"/>
          </p:nvPr>
        </p:nvSpPr>
        <p:spPr>
          <a:xfrm>
            <a:off x="7322049" y="2523434"/>
            <a:ext cx="2530835" cy="277000"/>
          </a:xfrm>
          <a:prstGeom prst="rect">
            <a:avLst/>
          </a:prstGeom>
        </p:spPr>
        <p:txBody>
          <a:bodyPr lIns="0" tIns="0" rIns="0" bIns="0">
            <a:normAutofit/>
          </a:bodyPr>
          <a:lstStyle/>
          <a:p>
            <a:pPr defTabSz="1017087">
              <a:lnSpc>
                <a:spcPct val="100000"/>
              </a:lnSpc>
              <a:defRPr b="1"/>
            </a:pPr>
            <a:endParaRPr/>
          </a:p>
        </p:txBody>
      </p:sp>
      <p:sp>
        <p:nvSpPr>
          <p:cNvPr id="392" name="Textplatzhalter 35"/>
          <p:cNvSpPr>
            <a:spLocks noGrp="1"/>
          </p:cNvSpPr>
          <p:nvPr>
            <p:ph type="body" sz="quarter" idx="27"/>
          </p:nvPr>
        </p:nvSpPr>
        <p:spPr>
          <a:xfrm>
            <a:off x="7322049" y="2833959"/>
            <a:ext cx="2526889" cy="542062"/>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
        <p:nvSpPr>
          <p:cNvPr id="393" name="Textplatzhalter 26"/>
          <p:cNvSpPr>
            <a:spLocks noGrp="1"/>
          </p:cNvSpPr>
          <p:nvPr>
            <p:ph type="body" sz="quarter" idx="28"/>
          </p:nvPr>
        </p:nvSpPr>
        <p:spPr>
          <a:xfrm>
            <a:off x="7322049" y="3907466"/>
            <a:ext cx="2530835" cy="277000"/>
          </a:xfrm>
          <a:prstGeom prst="rect">
            <a:avLst/>
          </a:prstGeom>
        </p:spPr>
        <p:txBody>
          <a:bodyPr lIns="0" tIns="0" rIns="0" bIns="0">
            <a:normAutofit/>
          </a:bodyPr>
          <a:lstStyle/>
          <a:p>
            <a:pPr defTabSz="1017087">
              <a:lnSpc>
                <a:spcPct val="100000"/>
              </a:lnSpc>
              <a:defRPr b="1"/>
            </a:pPr>
            <a:endParaRPr/>
          </a:p>
        </p:txBody>
      </p:sp>
      <p:sp>
        <p:nvSpPr>
          <p:cNvPr id="394" name="Textplatzhalter 35"/>
          <p:cNvSpPr>
            <a:spLocks noGrp="1"/>
          </p:cNvSpPr>
          <p:nvPr>
            <p:ph type="body" sz="quarter" idx="29"/>
          </p:nvPr>
        </p:nvSpPr>
        <p:spPr>
          <a:xfrm>
            <a:off x="7322049" y="4217990"/>
            <a:ext cx="2526889" cy="542062"/>
          </a:xfrm>
          <a:prstGeom prst="rect">
            <a:avLst/>
          </a:prstGeom>
        </p:spPr>
        <p:txBody>
          <a:bodyPr lIns="0" tIns="0" rIns="0" bIns="0">
            <a:normAutofit/>
          </a:bodyPr>
          <a:lstStyle/>
          <a:p>
            <a:pPr marL="190704" indent="-190704" defTabSz="1017087">
              <a:lnSpc>
                <a:spcPct val="100000"/>
              </a:lnSpc>
              <a:spcBef>
                <a:spcPts val="300"/>
              </a:spcBef>
              <a:buSzPct val="100000"/>
              <a:buBlip>
                <a:blip r:embed="rId2"/>
              </a:buBlip>
              <a:defRPr sz="1200"/>
            </a:pPr>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lumOff val="44000"/>
          </a:schemeClr>
        </a:solidFill>
        <a:effectLst/>
      </p:bgPr>
    </p:bg>
    <p:spTree>
      <p:nvGrpSpPr>
        <p:cNvPr id="1" name=""/>
        <p:cNvGrpSpPr/>
        <p:nvPr/>
      </p:nvGrpSpPr>
      <p:grpSpPr>
        <a:xfrm>
          <a:off x="0" y="0"/>
          <a:ext cx="0" cy="0"/>
          <a:chOff x="0" y="0"/>
          <a:chExt cx="0" cy="0"/>
        </a:xfrm>
      </p:grpSpPr>
      <p:pic>
        <p:nvPicPr>
          <p:cNvPr id="2" name="Picture 3" descr="Picture 3"/>
          <p:cNvPicPr>
            <a:picLocks noChangeAspect="1"/>
          </p:cNvPicPr>
          <p:nvPr/>
        </p:nvPicPr>
        <p:blipFill>
          <a:blip r:embed="rId20"/>
          <a:stretch>
            <a:fillRect/>
          </a:stretch>
        </p:blipFill>
        <p:spPr>
          <a:xfrm>
            <a:off x="3645556" y="2121380"/>
            <a:ext cx="2880000" cy="1478590"/>
          </a:xfrm>
          <a:prstGeom prst="rect">
            <a:avLst/>
          </a:prstGeom>
          <a:ln w="12700">
            <a:miter lim="400000"/>
          </a:ln>
        </p:spPr>
      </p:pic>
      <p:sp>
        <p:nvSpPr>
          <p:cNvPr id="3" name="Title Text"/>
          <p:cNvSpPr txBox="1">
            <a:spLocks noGrp="1"/>
          </p:cNvSpPr>
          <p:nvPr>
            <p:ph type="title"/>
          </p:nvPr>
        </p:nvSpPr>
        <p:spPr>
          <a:xfrm>
            <a:off x="508000" y="76729"/>
            <a:ext cx="9144000" cy="1256771"/>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lstStyle/>
          <a:p>
            <a:r>
              <a:t>Title Text</a:t>
            </a:r>
          </a:p>
        </p:txBody>
      </p:sp>
      <p:sp>
        <p:nvSpPr>
          <p:cNvPr id="4" name="Body Level One…"/>
          <p:cNvSpPr txBox="1">
            <a:spLocks noGrp="1"/>
          </p:cNvSpPr>
          <p:nvPr>
            <p:ph type="body" idx="1"/>
          </p:nvPr>
        </p:nvSpPr>
        <p:spPr>
          <a:xfrm>
            <a:off x="508000" y="1333500"/>
            <a:ext cx="9144000" cy="4381500"/>
          </a:xfrm>
          <a:prstGeom prst="rect">
            <a:avLst/>
          </a:prstGeom>
          <a:ln w="12700">
            <a:miter lim="400000"/>
          </a:ln>
          <a:extLst>
            <a:ext uri="{C572A759-6A51-4108-AA02-DFA0A04FC94B}">
              <ma14:wrappingTextBoxFlag xmlns="" xmlns:ma14="http://schemas.microsoft.com/office/mac/drawingml/2011/main"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4910666" y="5143288"/>
            <a:ext cx="2370668" cy="307341"/>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dirty="0"/>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4" r:id="rId3"/>
    <p:sldLayoutId id="2147483655" r:id="rId4"/>
    <p:sldLayoutId id="2147483656" r:id="rId5"/>
    <p:sldLayoutId id="2147483658" r:id="rId6"/>
    <p:sldLayoutId id="2147483659" r:id="rId7"/>
    <p:sldLayoutId id="2147483661" r:id="rId8"/>
    <p:sldLayoutId id="2147483662" r:id="rId9"/>
    <p:sldLayoutId id="2147483663" r:id="rId10"/>
    <p:sldLayoutId id="2147483665" r:id="rId11"/>
    <p:sldLayoutId id="2147483666" r:id="rId12"/>
    <p:sldLayoutId id="2147483667" r:id="rId13"/>
    <p:sldLayoutId id="2147483669" r:id="rId14"/>
    <p:sldLayoutId id="2147483673" r:id="rId15"/>
    <p:sldLayoutId id="2147483674" r:id="rId16"/>
    <p:sldLayoutId id="2147483676" r:id="rId17"/>
    <p:sldLayoutId id="2147483679" r:id="rId18"/>
  </p:sldLayoutIdLst>
  <p:transition spd="med"/>
  <p:txStyles>
    <p:titleStyle>
      <a:lvl1pPr marL="0" marR="0" indent="0" algn="l" defTabSz="914400" rtl="0" latinLnBrk="0">
        <a:lnSpc>
          <a:spcPct val="100000"/>
        </a:lnSpc>
        <a:spcBef>
          <a:spcPts val="0"/>
        </a:spcBef>
        <a:spcAft>
          <a:spcPts val="0"/>
        </a:spcAft>
        <a:buClrTx/>
        <a:buSzTx/>
        <a:buFontTx/>
        <a:buNone/>
        <a:tabLst/>
        <a:defRPr sz="2400" b="1" i="0" u="none" strike="noStrike" cap="none" spc="0" baseline="0">
          <a:ln>
            <a:noFill/>
          </a:ln>
          <a:solidFill>
            <a:srgbClr val="000000"/>
          </a:solidFill>
          <a:uFillTx/>
          <a:latin typeface="+mj-lt"/>
          <a:ea typeface="+mj-ea"/>
          <a:cs typeface="+mj-cs"/>
          <a:sym typeface="Porsche Next TT"/>
        </a:defRPr>
      </a:lvl1pPr>
      <a:lvl2pPr marL="0" marR="0" indent="0" algn="l" defTabSz="914400" rtl="0" latinLnBrk="0">
        <a:lnSpc>
          <a:spcPct val="100000"/>
        </a:lnSpc>
        <a:spcBef>
          <a:spcPts val="0"/>
        </a:spcBef>
        <a:spcAft>
          <a:spcPts val="0"/>
        </a:spcAft>
        <a:buClrTx/>
        <a:buSzTx/>
        <a:buFontTx/>
        <a:buNone/>
        <a:tabLst/>
        <a:defRPr sz="2400" b="1" i="0" u="none" strike="noStrike" cap="none" spc="0" baseline="0">
          <a:ln>
            <a:noFill/>
          </a:ln>
          <a:solidFill>
            <a:srgbClr val="000000"/>
          </a:solidFill>
          <a:uFillTx/>
          <a:latin typeface="+mj-lt"/>
          <a:ea typeface="+mj-ea"/>
          <a:cs typeface="+mj-cs"/>
          <a:sym typeface="Porsche Next TT"/>
        </a:defRPr>
      </a:lvl2pPr>
      <a:lvl3pPr marL="0" marR="0" indent="0" algn="l" defTabSz="914400" rtl="0" latinLnBrk="0">
        <a:lnSpc>
          <a:spcPct val="100000"/>
        </a:lnSpc>
        <a:spcBef>
          <a:spcPts val="0"/>
        </a:spcBef>
        <a:spcAft>
          <a:spcPts val="0"/>
        </a:spcAft>
        <a:buClrTx/>
        <a:buSzTx/>
        <a:buFontTx/>
        <a:buNone/>
        <a:tabLst/>
        <a:defRPr sz="2400" b="1" i="0" u="none" strike="noStrike" cap="none" spc="0" baseline="0">
          <a:ln>
            <a:noFill/>
          </a:ln>
          <a:solidFill>
            <a:srgbClr val="000000"/>
          </a:solidFill>
          <a:uFillTx/>
          <a:latin typeface="+mj-lt"/>
          <a:ea typeface="+mj-ea"/>
          <a:cs typeface="+mj-cs"/>
          <a:sym typeface="Porsche Next TT"/>
        </a:defRPr>
      </a:lvl3pPr>
      <a:lvl4pPr marL="0" marR="0" indent="0" algn="l" defTabSz="914400" rtl="0" latinLnBrk="0">
        <a:lnSpc>
          <a:spcPct val="100000"/>
        </a:lnSpc>
        <a:spcBef>
          <a:spcPts val="0"/>
        </a:spcBef>
        <a:spcAft>
          <a:spcPts val="0"/>
        </a:spcAft>
        <a:buClrTx/>
        <a:buSzTx/>
        <a:buFontTx/>
        <a:buNone/>
        <a:tabLst/>
        <a:defRPr sz="2400" b="1" i="0" u="none" strike="noStrike" cap="none" spc="0" baseline="0">
          <a:ln>
            <a:noFill/>
          </a:ln>
          <a:solidFill>
            <a:srgbClr val="000000"/>
          </a:solidFill>
          <a:uFillTx/>
          <a:latin typeface="+mj-lt"/>
          <a:ea typeface="+mj-ea"/>
          <a:cs typeface="+mj-cs"/>
          <a:sym typeface="Porsche Next TT"/>
        </a:defRPr>
      </a:lvl4pPr>
      <a:lvl5pPr marL="0" marR="0" indent="0" algn="l" defTabSz="914400" rtl="0" latinLnBrk="0">
        <a:lnSpc>
          <a:spcPct val="100000"/>
        </a:lnSpc>
        <a:spcBef>
          <a:spcPts val="0"/>
        </a:spcBef>
        <a:spcAft>
          <a:spcPts val="0"/>
        </a:spcAft>
        <a:buClrTx/>
        <a:buSzTx/>
        <a:buFontTx/>
        <a:buNone/>
        <a:tabLst/>
        <a:defRPr sz="2400" b="1" i="0" u="none" strike="noStrike" cap="none" spc="0" baseline="0">
          <a:ln>
            <a:noFill/>
          </a:ln>
          <a:solidFill>
            <a:srgbClr val="000000"/>
          </a:solidFill>
          <a:uFillTx/>
          <a:latin typeface="+mj-lt"/>
          <a:ea typeface="+mj-ea"/>
          <a:cs typeface="+mj-cs"/>
          <a:sym typeface="Porsche Next TT"/>
        </a:defRPr>
      </a:lvl5pPr>
      <a:lvl6pPr marL="0" marR="0" indent="0" algn="l" defTabSz="914400" rtl="0" latinLnBrk="0">
        <a:lnSpc>
          <a:spcPct val="100000"/>
        </a:lnSpc>
        <a:spcBef>
          <a:spcPts val="0"/>
        </a:spcBef>
        <a:spcAft>
          <a:spcPts val="0"/>
        </a:spcAft>
        <a:buClrTx/>
        <a:buSzTx/>
        <a:buFontTx/>
        <a:buNone/>
        <a:tabLst/>
        <a:defRPr sz="2400" b="1" i="0" u="none" strike="noStrike" cap="none" spc="0" baseline="0">
          <a:ln>
            <a:noFill/>
          </a:ln>
          <a:solidFill>
            <a:srgbClr val="000000"/>
          </a:solidFill>
          <a:uFillTx/>
          <a:latin typeface="+mj-lt"/>
          <a:ea typeface="+mj-ea"/>
          <a:cs typeface="+mj-cs"/>
          <a:sym typeface="Porsche Next TT"/>
        </a:defRPr>
      </a:lvl6pPr>
      <a:lvl7pPr marL="0" marR="0" indent="0" algn="l" defTabSz="914400" rtl="0" latinLnBrk="0">
        <a:lnSpc>
          <a:spcPct val="100000"/>
        </a:lnSpc>
        <a:spcBef>
          <a:spcPts val="0"/>
        </a:spcBef>
        <a:spcAft>
          <a:spcPts val="0"/>
        </a:spcAft>
        <a:buClrTx/>
        <a:buSzTx/>
        <a:buFontTx/>
        <a:buNone/>
        <a:tabLst/>
        <a:defRPr sz="2400" b="1" i="0" u="none" strike="noStrike" cap="none" spc="0" baseline="0">
          <a:ln>
            <a:noFill/>
          </a:ln>
          <a:solidFill>
            <a:srgbClr val="000000"/>
          </a:solidFill>
          <a:uFillTx/>
          <a:latin typeface="+mj-lt"/>
          <a:ea typeface="+mj-ea"/>
          <a:cs typeface="+mj-cs"/>
          <a:sym typeface="Porsche Next TT"/>
        </a:defRPr>
      </a:lvl7pPr>
      <a:lvl8pPr marL="0" marR="0" indent="0" algn="l" defTabSz="914400" rtl="0" latinLnBrk="0">
        <a:lnSpc>
          <a:spcPct val="100000"/>
        </a:lnSpc>
        <a:spcBef>
          <a:spcPts val="0"/>
        </a:spcBef>
        <a:spcAft>
          <a:spcPts val="0"/>
        </a:spcAft>
        <a:buClrTx/>
        <a:buSzTx/>
        <a:buFontTx/>
        <a:buNone/>
        <a:tabLst/>
        <a:defRPr sz="2400" b="1" i="0" u="none" strike="noStrike" cap="none" spc="0" baseline="0">
          <a:ln>
            <a:noFill/>
          </a:ln>
          <a:solidFill>
            <a:srgbClr val="000000"/>
          </a:solidFill>
          <a:uFillTx/>
          <a:latin typeface="+mj-lt"/>
          <a:ea typeface="+mj-ea"/>
          <a:cs typeface="+mj-cs"/>
          <a:sym typeface="Porsche Next TT"/>
        </a:defRPr>
      </a:lvl8pPr>
      <a:lvl9pPr marL="0" marR="0" indent="0" algn="l" defTabSz="914400" rtl="0" latinLnBrk="0">
        <a:lnSpc>
          <a:spcPct val="100000"/>
        </a:lnSpc>
        <a:spcBef>
          <a:spcPts val="0"/>
        </a:spcBef>
        <a:spcAft>
          <a:spcPts val="0"/>
        </a:spcAft>
        <a:buClrTx/>
        <a:buSzTx/>
        <a:buFontTx/>
        <a:buNone/>
        <a:tabLst/>
        <a:defRPr sz="2400" b="1" i="0" u="none" strike="noStrike" cap="none" spc="0" baseline="0">
          <a:ln>
            <a:noFill/>
          </a:ln>
          <a:solidFill>
            <a:srgbClr val="000000"/>
          </a:solidFill>
          <a:uFillTx/>
          <a:latin typeface="+mj-lt"/>
          <a:ea typeface="+mj-ea"/>
          <a:cs typeface="+mj-cs"/>
          <a:sym typeface="Porsche Next TT"/>
        </a:defRPr>
      </a:lvl9pPr>
    </p:titleStyle>
    <p:bodyStyle>
      <a:lvl1pPr marL="0" marR="0" indent="0" algn="l" defTabSz="914400" rtl="0" latinLnBrk="0">
        <a:lnSpc>
          <a:spcPct val="105999"/>
        </a:lnSpc>
        <a:spcBef>
          <a:spcPts val="0"/>
        </a:spcBef>
        <a:spcAft>
          <a:spcPts val="0"/>
        </a:spcAft>
        <a:buClrTx/>
        <a:buSzTx/>
        <a:buFontTx/>
        <a:buNone/>
        <a:tabLst/>
        <a:defRPr sz="1800" b="0" i="0" u="none" strike="noStrike" cap="none" spc="0" baseline="0">
          <a:ln>
            <a:noFill/>
          </a:ln>
          <a:solidFill>
            <a:srgbClr val="000000"/>
          </a:solidFill>
          <a:uFillTx/>
          <a:latin typeface="+mj-lt"/>
          <a:ea typeface="+mj-ea"/>
          <a:cs typeface="+mj-cs"/>
          <a:sym typeface="Porsche Next TT"/>
        </a:defRPr>
      </a:lvl1pPr>
      <a:lvl2pPr marL="179387" marR="0" indent="-179387" algn="l" defTabSz="914400" rtl="0" latinLnBrk="0">
        <a:lnSpc>
          <a:spcPct val="105999"/>
        </a:lnSpc>
        <a:spcBef>
          <a:spcPts val="0"/>
        </a:spcBef>
        <a:spcAft>
          <a:spcPts val="0"/>
        </a:spcAft>
        <a:buClrTx/>
        <a:buSzPct val="90000"/>
        <a:buFontTx/>
        <a:buChar char="▪"/>
        <a:tabLst/>
        <a:defRPr sz="1800" b="0" i="0" u="none" strike="noStrike" cap="none" spc="0" baseline="0">
          <a:ln>
            <a:noFill/>
          </a:ln>
          <a:solidFill>
            <a:srgbClr val="000000"/>
          </a:solidFill>
          <a:uFillTx/>
          <a:latin typeface="+mj-lt"/>
          <a:ea typeface="+mj-ea"/>
          <a:cs typeface="+mj-cs"/>
          <a:sym typeface="Porsche Next TT"/>
        </a:defRPr>
      </a:lvl2pPr>
      <a:lvl3pPr marL="358775" marR="0" indent="-179387" algn="l" defTabSz="914400" rtl="0" latinLnBrk="0">
        <a:lnSpc>
          <a:spcPct val="105999"/>
        </a:lnSpc>
        <a:spcBef>
          <a:spcPts val="0"/>
        </a:spcBef>
        <a:spcAft>
          <a:spcPts val="0"/>
        </a:spcAft>
        <a:buClrTx/>
        <a:buSzPct val="90000"/>
        <a:buFontTx/>
        <a:buChar char="•"/>
        <a:tabLst/>
        <a:defRPr sz="1800" b="0" i="0" u="none" strike="noStrike" cap="none" spc="0" baseline="0">
          <a:ln>
            <a:noFill/>
          </a:ln>
          <a:solidFill>
            <a:srgbClr val="000000"/>
          </a:solidFill>
          <a:uFillTx/>
          <a:latin typeface="+mj-lt"/>
          <a:ea typeface="+mj-ea"/>
          <a:cs typeface="+mj-cs"/>
          <a:sym typeface="Porsche Next TT"/>
        </a:defRPr>
      </a:lvl3pPr>
      <a:lvl4pPr marL="538162" marR="0" indent="-179387" algn="l" defTabSz="914400" rtl="0" latinLnBrk="0">
        <a:lnSpc>
          <a:spcPct val="105999"/>
        </a:lnSpc>
        <a:spcBef>
          <a:spcPts val="0"/>
        </a:spcBef>
        <a:spcAft>
          <a:spcPts val="0"/>
        </a:spcAft>
        <a:buClrTx/>
        <a:buSzPct val="90000"/>
        <a:buFontTx/>
        <a:buChar char="−"/>
        <a:tabLst/>
        <a:defRPr sz="1800" b="0" i="0" u="none" strike="noStrike" cap="none" spc="0" baseline="0">
          <a:ln>
            <a:noFill/>
          </a:ln>
          <a:solidFill>
            <a:srgbClr val="000000"/>
          </a:solidFill>
          <a:uFillTx/>
          <a:latin typeface="+mj-lt"/>
          <a:ea typeface="+mj-ea"/>
          <a:cs typeface="+mj-cs"/>
          <a:sym typeface="Porsche Next TT"/>
        </a:defRPr>
      </a:lvl4pPr>
      <a:lvl5pPr marL="719999" marR="0" indent="-179387" algn="l" defTabSz="914400" rtl="0" latinLnBrk="0">
        <a:lnSpc>
          <a:spcPct val="105999"/>
        </a:lnSpc>
        <a:spcBef>
          <a:spcPts val="0"/>
        </a:spcBef>
        <a:spcAft>
          <a:spcPts val="0"/>
        </a:spcAft>
        <a:buClrTx/>
        <a:buSzPct val="90000"/>
        <a:buFontTx/>
        <a:buChar char="•"/>
        <a:tabLst/>
        <a:defRPr sz="1800" b="0" i="0" u="none" strike="noStrike" cap="none" spc="0" baseline="0">
          <a:ln>
            <a:noFill/>
          </a:ln>
          <a:solidFill>
            <a:srgbClr val="000000"/>
          </a:solidFill>
          <a:uFillTx/>
          <a:latin typeface="+mj-lt"/>
          <a:ea typeface="+mj-ea"/>
          <a:cs typeface="+mj-cs"/>
          <a:sym typeface="Porsche Next TT"/>
        </a:defRPr>
      </a:lvl5pPr>
      <a:lvl6pPr marL="898525" marR="0" indent="-180975" algn="l" defTabSz="914400" rtl="0" latinLnBrk="0">
        <a:lnSpc>
          <a:spcPct val="105999"/>
        </a:lnSpc>
        <a:spcBef>
          <a:spcPts val="0"/>
        </a:spcBef>
        <a:spcAft>
          <a:spcPts val="0"/>
        </a:spcAft>
        <a:buClrTx/>
        <a:buSzPct val="90000"/>
        <a:buFontTx/>
        <a:buChar char="•"/>
        <a:tabLst/>
        <a:defRPr sz="1800" b="0" i="0" u="none" strike="noStrike" cap="none" spc="0" baseline="0">
          <a:ln>
            <a:noFill/>
          </a:ln>
          <a:solidFill>
            <a:srgbClr val="000000"/>
          </a:solidFill>
          <a:uFillTx/>
          <a:latin typeface="+mj-lt"/>
          <a:ea typeface="+mj-ea"/>
          <a:cs typeface="+mj-cs"/>
          <a:sym typeface="Porsche Next TT"/>
        </a:defRPr>
      </a:lvl6pPr>
      <a:lvl7pPr marL="898525" marR="0" indent="-180975" algn="l" defTabSz="914400" rtl="0" latinLnBrk="0">
        <a:lnSpc>
          <a:spcPct val="105999"/>
        </a:lnSpc>
        <a:spcBef>
          <a:spcPts val="0"/>
        </a:spcBef>
        <a:spcAft>
          <a:spcPts val="0"/>
        </a:spcAft>
        <a:buClrTx/>
        <a:buSzPct val="90000"/>
        <a:buFontTx/>
        <a:buChar char="•"/>
        <a:tabLst/>
        <a:defRPr sz="1800" b="0" i="0" u="none" strike="noStrike" cap="none" spc="0" baseline="0">
          <a:ln>
            <a:noFill/>
          </a:ln>
          <a:solidFill>
            <a:srgbClr val="000000"/>
          </a:solidFill>
          <a:uFillTx/>
          <a:latin typeface="+mj-lt"/>
          <a:ea typeface="+mj-ea"/>
          <a:cs typeface="+mj-cs"/>
          <a:sym typeface="Porsche Next TT"/>
        </a:defRPr>
      </a:lvl7pPr>
      <a:lvl8pPr marL="898525" marR="0" indent="-180975" algn="l" defTabSz="914400" rtl="0" latinLnBrk="0">
        <a:lnSpc>
          <a:spcPct val="105999"/>
        </a:lnSpc>
        <a:spcBef>
          <a:spcPts val="0"/>
        </a:spcBef>
        <a:spcAft>
          <a:spcPts val="0"/>
        </a:spcAft>
        <a:buClrTx/>
        <a:buSzPct val="90000"/>
        <a:buFontTx/>
        <a:buChar char="•"/>
        <a:tabLst/>
        <a:defRPr sz="1800" b="0" i="0" u="none" strike="noStrike" cap="none" spc="0" baseline="0">
          <a:ln>
            <a:noFill/>
          </a:ln>
          <a:solidFill>
            <a:srgbClr val="000000"/>
          </a:solidFill>
          <a:uFillTx/>
          <a:latin typeface="+mj-lt"/>
          <a:ea typeface="+mj-ea"/>
          <a:cs typeface="+mj-cs"/>
          <a:sym typeface="Porsche Next TT"/>
        </a:defRPr>
      </a:lvl8pPr>
      <a:lvl9pPr marL="898525" marR="0" indent="-180975" algn="l" defTabSz="914400" rtl="0" latinLnBrk="0">
        <a:lnSpc>
          <a:spcPct val="105999"/>
        </a:lnSpc>
        <a:spcBef>
          <a:spcPts val="0"/>
        </a:spcBef>
        <a:spcAft>
          <a:spcPts val="0"/>
        </a:spcAft>
        <a:buClrTx/>
        <a:buSzPct val="90000"/>
        <a:buFontTx/>
        <a:buChar char="•"/>
        <a:tabLst/>
        <a:defRPr sz="1800" b="0" i="0" u="none" strike="noStrike" cap="none" spc="0" baseline="0">
          <a:ln>
            <a:noFill/>
          </a:ln>
          <a:solidFill>
            <a:srgbClr val="000000"/>
          </a:solidFill>
          <a:uFillTx/>
          <a:latin typeface="+mj-lt"/>
          <a:ea typeface="+mj-ea"/>
          <a:cs typeface="+mj-cs"/>
          <a:sym typeface="Porsche Next TT"/>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Porsche Next TT"/>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Porsche Next TT"/>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Porsche Next TT"/>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Porsche Next TT"/>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Porsche Next TT"/>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Porsche Next TT"/>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Porsche Next TT"/>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Porsche Next TT"/>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Porsche Next T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0.jpe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tiff"/><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0.jpe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0.jpe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0.jpe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8.xml"/><Relationship Id="rId4" Type="http://schemas.openxmlformats.org/officeDocument/2006/relationships/image" Target="../media/image1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5" name="TextBox 1"/>
          <p:cNvSpPr txBox="1"/>
          <p:nvPr/>
        </p:nvSpPr>
        <p:spPr>
          <a:xfrm>
            <a:off x="4771878" y="1167189"/>
            <a:ext cx="5123011" cy="3631763"/>
          </a:xfrm>
          <a:prstGeom prst="rect">
            <a:avLst/>
          </a:prstGeom>
          <a:noFill/>
          <a:ln>
            <a:solidFill>
              <a:srgbClr val="FF0000"/>
            </a:solidFill>
          </a:ln>
        </p:spPr>
        <p:txBody>
          <a:bodyPr wrap="square" rtlCol="0">
            <a:spAutoFit/>
          </a:bodyPr>
          <a:lstStyle/>
          <a:p>
            <a:r>
              <a:rPr lang="zh-CN" altLang="en-US" sz="1400" dirty="0">
                <a:solidFill>
                  <a:srgbClr val="FF0000"/>
                </a:solidFill>
                <a:latin typeface="simhei_porsche" charset="0"/>
                <a:ea typeface="simhei_porsche" charset="0"/>
                <a:cs typeface="simhei_porsche" charset="0"/>
              </a:rPr>
              <a:t>页面像素为：</a:t>
            </a:r>
            <a:r>
              <a:rPr lang="is-IS" sz="1400" dirty="0">
                <a:latin typeface="Porsche Next TT" panose="020B0504020101010102" pitchFamily="34" charset="0"/>
                <a:ea typeface="simhei_porsche" charset="0"/>
                <a:cs typeface="Porsche Next TT" panose="020B0504020101010102" pitchFamily="34" charset="0"/>
              </a:rPr>
              <a:t>2208*1242</a:t>
            </a:r>
            <a:r>
              <a:rPr lang="zh-CN" altLang="en-US" sz="1400" dirty="0">
                <a:latin typeface="simhei_porsche" charset="0"/>
                <a:ea typeface="simhei_porsche" charset="0"/>
                <a:cs typeface="simhei_porsche" charset="0"/>
              </a:rPr>
              <a:t> </a:t>
            </a:r>
            <a:r>
              <a:rPr lang="en-US" altLang="zh-CN" sz="1400" dirty="0">
                <a:latin typeface="simhei_porsche" charset="0"/>
                <a:ea typeface="simhei_porsche" charset="0"/>
                <a:cs typeface="simhei_porsche" charset="0"/>
              </a:rPr>
              <a:t>(</a:t>
            </a:r>
            <a:r>
              <a:rPr lang="zh-CN" altLang="en-US" sz="1400" dirty="0">
                <a:latin typeface="simhei_porsche" charset="0"/>
                <a:ea typeface="simhei_porsche" charset="0"/>
                <a:cs typeface="simhei_porsche" charset="0"/>
              </a:rPr>
              <a:t>同中国总决赛</a:t>
            </a:r>
            <a:r>
              <a:rPr lang="en-US" altLang="zh-CN" sz="1400" dirty="0">
                <a:latin typeface="Porsche Next TT" panose="020B0504020101010102" pitchFamily="34" charset="0"/>
                <a:ea typeface="simhei_porsche" charset="0"/>
                <a:cs typeface="Porsche Next TT" panose="020B0504020101010102" pitchFamily="34" charset="0"/>
              </a:rPr>
              <a:t>2019</a:t>
            </a:r>
            <a:r>
              <a:rPr lang="en-US" altLang="zh-CN" sz="1400" dirty="0">
                <a:latin typeface="simhei_porsche" charset="0"/>
                <a:ea typeface="simhei_porsche" charset="0"/>
                <a:cs typeface="simhei_porsche" charset="0"/>
              </a:rPr>
              <a:t>)</a:t>
            </a:r>
            <a:endParaRPr lang="is-IS" sz="1400" dirty="0">
              <a:latin typeface="simhei_porsche" charset="0"/>
              <a:ea typeface="simhei_porsche" charset="0"/>
              <a:cs typeface="simhei_porsche" charset="0"/>
            </a:endParaRPr>
          </a:p>
          <a:p>
            <a:endParaRPr lang="en-US" altLang="zh-CN" sz="1400" dirty="0">
              <a:solidFill>
                <a:srgbClr val="FF0000"/>
              </a:solidFill>
              <a:latin typeface="simhei_porsche" charset="0"/>
              <a:ea typeface="simhei_porsche" charset="0"/>
              <a:cs typeface="simhei_porsche" charset="0"/>
            </a:endParaRPr>
          </a:p>
          <a:p>
            <a:endParaRPr lang="en-US" sz="1400" dirty="0">
              <a:latin typeface="simhei_porsche" charset="0"/>
              <a:ea typeface="simhei_porsche" charset="0"/>
              <a:cs typeface="simhei_porsche" charset="0"/>
            </a:endParaRPr>
          </a:p>
          <a:p>
            <a:pPr algn="ctr"/>
            <a:endParaRPr lang="zh-CN" altLang="en-US" sz="1600" b="1" dirty="0">
              <a:solidFill>
                <a:schemeClr val="bg1">
                  <a:lumMod val="50000"/>
                </a:schemeClr>
              </a:solidFill>
              <a:latin typeface="simhei_porsche" charset="0"/>
              <a:ea typeface="simhei_porsche" charset="0"/>
              <a:cs typeface="simhei_porsche" charset="0"/>
            </a:endParaRPr>
          </a:p>
          <a:p>
            <a:pPr algn="ctr"/>
            <a:endParaRPr lang="zh-CN" altLang="en-US" sz="1600" b="1" dirty="0">
              <a:solidFill>
                <a:schemeClr val="bg1">
                  <a:lumMod val="50000"/>
                </a:schemeClr>
              </a:solidFill>
              <a:latin typeface="simhei_porsche" charset="0"/>
              <a:ea typeface="simhei_porsche" charset="0"/>
              <a:cs typeface="simhei_porsche" charset="0"/>
            </a:endParaRPr>
          </a:p>
          <a:p>
            <a:pPr algn="ctr"/>
            <a:r>
              <a:rPr lang="en-US" altLang="zh-CN" sz="1600" b="1" dirty="0">
                <a:solidFill>
                  <a:schemeClr val="bg1">
                    <a:lumMod val="50000"/>
                  </a:schemeClr>
                </a:solidFill>
                <a:latin typeface="Porsche Next TT" panose="020B0504020101010102" pitchFamily="34" charset="0"/>
                <a:ea typeface="simhei_porsche" charset="0"/>
                <a:cs typeface="Porsche Next TT" panose="020B0504020101010102" pitchFamily="34" charset="0"/>
              </a:rPr>
              <a:t>2019 </a:t>
            </a:r>
            <a:r>
              <a:rPr lang="zh-CN" altLang="en-US" sz="1600" b="1" dirty="0">
                <a:solidFill>
                  <a:schemeClr val="bg1">
                    <a:lumMod val="50000"/>
                  </a:schemeClr>
                </a:solidFill>
                <a:latin typeface="simhei_porsche" charset="0"/>
                <a:ea typeface="simhei_porsche" charset="0"/>
                <a:cs typeface="simhei_porsche" charset="0"/>
              </a:rPr>
              <a:t>电驰神往俱乐部年度晚宴</a:t>
            </a:r>
            <a:endParaRPr lang="zh-CN" altLang="en-US" sz="1400" dirty="0">
              <a:solidFill>
                <a:schemeClr val="bg1">
                  <a:lumMod val="50000"/>
                </a:schemeClr>
              </a:solidFill>
              <a:latin typeface="simhei_porsche" charset="0"/>
              <a:ea typeface="simhei_porsche" charset="0"/>
              <a:cs typeface="simhei_porsche" charset="0"/>
            </a:endParaRPr>
          </a:p>
          <a:p>
            <a:pPr algn="ctr"/>
            <a:endParaRPr lang="zh-CN" altLang="en-US" sz="1400" dirty="0">
              <a:solidFill>
                <a:schemeClr val="bg1">
                  <a:lumMod val="50000"/>
                </a:schemeClr>
              </a:solidFill>
              <a:latin typeface="simhei_porsche" charset="0"/>
              <a:ea typeface="simhei_porsche" charset="0"/>
              <a:cs typeface="simhei_porsche" charset="0"/>
            </a:endParaRPr>
          </a:p>
          <a:p>
            <a:pPr algn="ctr"/>
            <a:endParaRPr lang="en-US" altLang="zh-CN" sz="1400" dirty="0">
              <a:solidFill>
                <a:schemeClr val="bg1">
                  <a:lumMod val="50000"/>
                </a:schemeClr>
              </a:solidFill>
              <a:latin typeface="simhei_porsche" charset="0"/>
              <a:ea typeface="simhei_porsche" charset="0"/>
              <a:cs typeface="simhei_porsche" charset="0"/>
            </a:endParaRPr>
          </a:p>
          <a:p>
            <a:pPr algn="ctr"/>
            <a:endParaRPr lang="en-US" altLang="zh-CN" sz="1400" dirty="0">
              <a:solidFill>
                <a:schemeClr val="bg1">
                  <a:lumMod val="50000"/>
                </a:schemeClr>
              </a:solidFill>
              <a:latin typeface="simhei_porsche" charset="0"/>
              <a:ea typeface="simhei_porsche" charset="0"/>
              <a:cs typeface="simhei_porsche" charset="0"/>
            </a:endParaRPr>
          </a:p>
          <a:p>
            <a:pPr algn="ctr"/>
            <a:endParaRPr lang="en-US" altLang="zh-CN" sz="1400" dirty="0">
              <a:solidFill>
                <a:schemeClr val="bg1">
                  <a:lumMod val="50000"/>
                </a:schemeClr>
              </a:solidFill>
              <a:latin typeface="simhei_porsche" charset="0"/>
              <a:ea typeface="simhei_porsche" charset="0"/>
              <a:cs typeface="simhei_porsche" charset="0"/>
            </a:endParaRPr>
          </a:p>
          <a:p>
            <a:pPr algn="ctr"/>
            <a:endParaRPr lang="zh-CN" altLang="en-US" sz="1400" dirty="0">
              <a:solidFill>
                <a:schemeClr val="bg1">
                  <a:lumMod val="50000"/>
                </a:schemeClr>
              </a:solidFill>
              <a:latin typeface="simhei_porsche" charset="0"/>
              <a:ea typeface="simhei_porsche" charset="0"/>
              <a:cs typeface="simhei_porsche" charset="0"/>
            </a:endParaRPr>
          </a:p>
          <a:p>
            <a:pPr algn="ctr"/>
            <a:endParaRPr lang="en-US" altLang="zh-CN" sz="1400" dirty="0">
              <a:solidFill>
                <a:schemeClr val="bg1">
                  <a:lumMod val="50000"/>
                </a:schemeClr>
              </a:solidFill>
              <a:latin typeface="simhei_porsche" charset="0"/>
              <a:ea typeface="simhei_porsche" charset="0"/>
              <a:cs typeface="simhei_porsche" charset="0"/>
            </a:endParaRPr>
          </a:p>
          <a:p>
            <a:pPr algn="ctr"/>
            <a:endParaRPr lang="en-US" altLang="zh-CN" sz="1400" dirty="0">
              <a:solidFill>
                <a:schemeClr val="bg1">
                  <a:lumMod val="50000"/>
                </a:schemeClr>
              </a:solidFill>
              <a:latin typeface="simhei_porsche" charset="0"/>
              <a:ea typeface="simhei_porsche" charset="0"/>
              <a:cs typeface="simhei_porsche" charset="0"/>
            </a:endParaRPr>
          </a:p>
          <a:p>
            <a:pPr algn="ctr"/>
            <a:endParaRPr lang="en-US" altLang="zh-CN" sz="1400" dirty="0">
              <a:solidFill>
                <a:schemeClr val="bg1">
                  <a:lumMod val="50000"/>
                </a:schemeClr>
              </a:solidFill>
              <a:latin typeface="simhei_porsche" charset="0"/>
              <a:ea typeface="simhei_porsche" charset="0"/>
              <a:cs typeface="simhei_porsche" charset="0"/>
            </a:endParaRPr>
          </a:p>
          <a:p>
            <a:pPr algn="ctr"/>
            <a:endParaRPr lang="en-US" altLang="zh-CN" sz="1400" dirty="0">
              <a:solidFill>
                <a:schemeClr val="bg1">
                  <a:lumMod val="50000"/>
                </a:schemeClr>
              </a:solidFill>
              <a:latin typeface="simhei_porsche" charset="0"/>
              <a:ea typeface="simhei_porsche" charset="0"/>
              <a:cs typeface="simhei_porsche" charset="0"/>
            </a:endParaRPr>
          </a:p>
          <a:p>
            <a:pPr algn="ctr"/>
            <a:endParaRPr lang="en-US" altLang="zh-CN" sz="1400" dirty="0">
              <a:solidFill>
                <a:schemeClr val="bg1">
                  <a:lumMod val="50000"/>
                </a:schemeClr>
              </a:solidFill>
              <a:latin typeface="simhei_porsche" charset="0"/>
              <a:ea typeface="simhei_porsche" charset="0"/>
              <a:cs typeface="simhei_porsche" charset="0"/>
            </a:endParaRPr>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a:r>
              <a:rPr lang="en-US" altLang="zh-CN" sz="1600" dirty="0">
                <a:latin typeface="Porsche Next TT" charset="0"/>
                <a:ea typeface="Porsche Next TT" charset="0"/>
                <a:cs typeface="Porsche Next TT" charset="0"/>
              </a:rPr>
              <a:t>Main</a:t>
            </a:r>
            <a:r>
              <a:rPr lang="zh-CN" altLang="en-US" sz="1600" dirty="0">
                <a:latin typeface="Porsche Next TT" charset="0"/>
                <a:ea typeface="Porsche Next TT" charset="0"/>
                <a:cs typeface="Porsche Next TT" charset="0"/>
              </a:rPr>
              <a:t> </a:t>
            </a:r>
            <a:r>
              <a:rPr lang="en-US" altLang="zh-CN" sz="1600" dirty="0">
                <a:latin typeface="Porsche Next TT" charset="0"/>
                <a:ea typeface="Porsche Next TT" charset="0"/>
                <a:cs typeface="Porsche Next TT" charset="0"/>
              </a:rPr>
              <a:t>Page</a:t>
            </a:r>
            <a:endParaRPr lang="en-GB" sz="1600" dirty="0">
              <a:latin typeface="Porsche Next TT" charset="0"/>
              <a:ea typeface="Porsche Next TT" charset="0"/>
              <a:cs typeface="Porsche Next TT" charset="0"/>
            </a:endParaRPr>
          </a:p>
        </p:txBody>
      </p:sp>
      <p:sp>
        <p:nvSpPr>
          <p:cNvPr id="9" name="Rectangle 3"/>
          <p:cNvSpPr/>
          <p:nvPr/>
        </p:nvSpPr>
        <p:spPr>
          <a:xfrm>
            <a:off x="6662055" y="3088657"/>
            <a:ext cx="1169191" cy="290134"/>
          </a:xfrm>
          <a:prstGeom prst="rect">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3"/>
          <p:cNvSpPr/>
          <p:nvPr/>
        </p:nvSpPr>
        <p:spPr>
          <a:xfrm>
            <a:off x="6662054" y="3454597"/>
            <a:ext cx="1169191" cy="288509"/>
          </a:xfrm>
          <a:prstGeom prst="rect">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3"/>
          <p:cNvSpPr/>
          <p:nvPr/>
        </p:nvSpPr>
        <p:spPr>
          <a:xfrm>
            <a:off x="6662054" y="3813442"/>
            <a:ext cx="1169192" cy="304638"/>
          </a:xfrm>
          <a:prstGeom prst="rect">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3"/>
          <p:cNvSpPr/>
          <p:nvPr/>
        </p:nvSpPr>
        <p:spPr>
          <a:xfrm>
            <a:off x="6662053" y="4188416"/>
            <a:ext cx="1169191" cy="290134"/>
          </a:xfrm>
          <a:prstGeom prst="rect">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文本框 2"/>
          <p:cNvSpPr txBox="1"/>
          <p:nvPr/>
        </p:nvSpPr>
        <p:spPr>
          <a:xfrm>
            <a:off x="6910004" y="3126002"/>
            <a:ext cx="1013988" cy="2154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chemeClr val="accent1"/>
                </a:solidFill>
                <a:effectLst/>
                <a:uFillTx/>
                <a:latin typeface="simhei_porsche" charset="0"/>
                <a:ea typeface="simhei_porsche" charset="0"/>
                <a:cs typeface="simhei_porsche" charset="0"/>
                <a:sym typeface="Porsche Next TT"/>
              </a:rPr>
              <a:t>活动详情</a:t>
            </a:r>
          </a:p>
        </p:txBody>
      </p:sp>
      <p:sp>
        <p:nvSpPr>
          <p:cNvPr id="13" name="文本框 12"/>
          <p:cNvSpPr txBox="1"/>
          <p:nvPr/>
        </p:nvSpPr>
        <p:spPr>
          <a:xfrm>
            <a:off x="6910004" y="3486472"/>
            <a:ext cx="1013988" cy="2154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chemeClr val="accent1"/>
                </a:solidFill>
                <a:effectLst/>
                <a:uFillTx/>
                <a:latin typeface="simhei_porsche" charset="0"/>
                <a:ea typeface="simhei_porsche" charset="0"/>
                <a:cs typeface="simhei_porsche" charset="0"/>
                <a:sym typeface="Porsche Next TT"/>
              </a:rPr>
              <a:t>活动预约</a:t>
            </a:r>
          </a:p>
        </p:txBody>
      </p:sp>
      <p:sp>
        <p:nvSpPr>
          <p:cNvPr id="14" name="文本框 13"/>
          <p:cNvSpPr txBox="1"/>
          <p:nvPr/>
        </p:nvSpPr>
        <p:spPr>
          <a:xfrm>
            <a:off x="6910004" y="3857674"/>
            <a:ext cx="1013988" cy="2154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chemeClr val="accent1"/>
                </a:solidFill>
                <a:effectLst/>
                <a:uFillTx/>
                <a:latin typeface="simhei_porsche" charset="0"/>
                <a:ea typeface="simhei_porsche" charset="0"/>
                <a:cs typeface="simhei_porsche" charset="0"/>
                <a:sym typeface="Porsche Next TT"/>
              </a:rPr>
              <a:t>试驾预约</a:t>
            </a:r>
          </a:p>
        </p:txBody>
      </p:sp>
      <p:sp>
        <p:nvSpPr>
          <p:cNvPr id="17" name="文本框 16"/>
          <p:cNvSpPr txBox="1"/>
          <p:nvPr/>
        </p:nvSpPr>
        <p:spPr>
          <a:xfrm>
            <a:off x="6910004" y="4225761"/>
            <a:ext cx="1013988" cy="2154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chemeClr val="accent1"/>
                </a:solidFill>
                <a:effectLst/>
                <a:uFillTx/>
                <a:latin typeface="simhei_porsche" charset="0"/>
                <a:ea typeface="simhei_porsche" charset="0"/>
                <a:cs typeface="simhei_porsche" charset="0"/>
                <a:sym typeface="Porsche Next TT"/>
              </a:rPr>
              <a:t>影像集锦</a:t>
            </a:r>
          </a:p>
        </p:txBody>
      </p:sp>
      <p:pic>
        <p:nvPicPr>
          <p:cNvPr id="7" name="图片 6">
            <a:extLst>
              <a:ext uri="{FF2B5EF4-FFF2-40B4-BE49-F238E27FC236}">
                <a16:creationId xmlns:a16="http://schemas.microsoft.com/office/drawing/2014/main" id="{25362723-2431-AF46-B6E5-F3E15FD7A575}"/>
              </a:ext>
            </a:extLst>
          </p:cNvPr>
          <p:cNvPicPr>
            <a:picLocks noChangeAspect="1"/>
          </p:cNvPicPr>
          <p:nvPr/>
        </p:nvPicPr>
        <p:blipFill>
          <a:blip r:embed="rId2"/>
          <a:stretch>
            <a:fillRect/>
          </a:stretch>
        </p:blipFill>
        <p:spPr>
          <a:xfrm>
            <a:off x="1392705" y="884075"/>
            <a:ext cx="2170132" cy="3946849"/>
          </a:xfrm>
          <a:prstGeom prst="rect">
            <a:avLst/>
          </a:prstGeom>
        </p:spPr>
      </p:pic>
    </p:spTree>
    <p:extLst>
      <p:ext uri="{BB962C8B-B14F-4D97-AF65-F5344CB8AC3E}">
        <p14:creationId xmlns:p14="http://schemas.microsoft.com/office/powerpoint/2010/main" val="1329934448"/>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活动详情  </a:t>
            </a:r>
            <a:r>
              <a:rPr lang="en-US" altLang="zh-CN" sz="1600" dirty="0">
                <a:latin typeface="Porsche Next TT" panose="020B0504020101010102" pitchFamily="34" charset="0"/>
                <a:ea typeface="SimHei" panose="02010609060101010101" pitchFamily="49" charset="-122"/>
                <a:cs typeface="Porsche Next TT" panose="020B0504020101010102" pitchFamily="34" charset="0"/>
              </a:rPr>
              <a:t> -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 天气预报</a:t>
            </a:r>
            <a:endParaRPr lang="en-US" altLang="zh-CN" sz="1600" dirty="0">
              <a:latin typeface="Porsche Next TT" panose="020B0504020101010102" pitchFamily="34" charset="0"/>
              <a:ea typeface="SimHei" panose="02010609060101010101" pitchFamily="49" charset="-122"/>
              <a:cs typeface="Porsche Next TT" panose="020B0504020101010102" pitchFamily="34" charset="0"/>
            </a:endParaRPr>
          </a:p>
        </p:txBody>
      </p:sp>
      <p:sp>
        <p:nvSpPr>
          <p:cNvPr id="5" name="TextBox 1"/>
          <p:cNvSpPr txBox="1"/>
          <p:nvPr/>
        </p:nvSpPr>
        <p:spPr>
          <a:xfrm>
            <a:off x="4659776" y="2286306"/>
            <a:ext cx="1728192" cy="1754326"/>
          </a:xfrm>
          <a:prstGeom prst="rect">
            <a:avLst/>
          </a:prstGeom>
          <a:noFill/>
          <a:ln>
            <a:solidFill>
              <a:srgbClr val="FF0000"/>
            </a:solidFill>
          </a:ln>
        </p:spPr>
        <p:txBody>
          <a:bodyPr wrap="square" rtlCol="0">
            <a:spAutoFit/>
          </a:bodyPr>
          <a:lstStyle/>
          <a:p>
            <a:pPr algn="ctr"/>
            <a:endParaRPr lang="zh-CN" altLang="en-US" dirty="0">
              <a:latin typeface="Porsche Next TT" pitchFamily="34" charset="0"/>
              <a:ea typeface="simhei_porsche" pitchFamily="49" charset="-122"/>
              <a:cs typeface="Porsche Next TT" pitchFamily="34" charset="0"/>
            </a:endParaRPr>
          </a:p>
          <a:p>
            <a:pPr algn="ctr"/>
            <a:r>
              <a:rPr lang="zh-CN" altLang="en-US" dirty="0">
                <a:latin typeface="Porsche Next TT" pitchFamily="34" charset="0"/>
                <a:ea typeface="simhei_porsche" pitchFamily="49" charset="-122"/>
                <a:cs typeface="Porsche Next TT" pitchFamily="34" charset="0"/>
              </a:rPr>
              <a:t>陵水</a:t>
            </a:r>
          </a:p>
          <a:p>
            <a:pPr algn="ctr"/>
            <a:endParaRPr lang="zh-CN" altLang="en-US" dirty="0">
              <a:latin typeface="Porsche Next TT" pitchFamily="34" charset="0"/>
              <a:ea typeface="simhei_porsche" pitchFamily="49" charset="-122"/>
              <a:cs typeface="Porsche Next TT" pitchFamily="34" charset="0"/>
            </a:endParaRPr>
          </a:p>
          <a:p>
            <a:pPr algn="ctr"/>
            <a:endParaRPr lang="zh-CN" altLang="en-US" dirty="0">
              <a:latin typeface="Porsche Next TT" pitchFamily="34" charset="0"/>
              <a:ea typeface="simhei_porsche" pitchFamily="49" charset="-122"/>
              <a:cs typeface="Porsche Next TT" pitchFamily="34" charset="0"/>
            </a:endParaRPr>
          </a:p>
          <a:p>
            <a:pPr algn="ctr"/>
            <a:endParaRPr lang="en-US" altLang="zh-CN" dirty="0">
              <a:latin typeface="Porsche Next TT" pitchFamily="34" charset="0"/>
              <a:ea typeface="simhei_porsche" pitchFamily="49" charset="-122"/>
              <a:cs typeface="Porsche Next TT" pitchFamily="34" charset="0"/>
            </a:endParaRPr>
          </a:p>
          <a:p>
            <a:pPr algn="ctr"/>
            <a:endParaRPr lang="en-US" altLang="zh-CN" dirty="0">
              <a:latin typeface="Porsche Next TT" pitchFamily="34" charset="0"/>
              <a:ea typeface="simhei_porsche" pitchFamily="49" charset="-122"/>
              <a:cs typeface="Porsche Next TT" pitchFamily="34" charset="0"/>
            </a:endParaRPr>
          </a:p>
        </p:txBody>
      </p:sp>
      <p:pic>
        <p:nvPicPr>
          <p:cNvPr id="7" name="Picture 8">
            <a:extLst>
              <a:ext uri="{FF2B5EF4-FFF2-40B4-BE49-F238E27FC236}">
                <a16:creationId xmlns:a16="http://schemas.microsoft.com/office/drawing/2014/main" id="{A2DCE9B0-5E76-F942-BE9F-8FD9993B624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389516" y="992421"/>
            <a:ext cx="2113705" cy="3757697"/>
          </a:xfrm>
          <a:prstGeom prst="rect">
            <a:avLst/>
          </a:prstGeom>
          <a:ln w="6350">
            <a:solidFill>
              <a:schemeClr val="bg1">
                <a:lumMod val="65000"/>
              </a:schemeClr>
            </a:solidFill>
          </a:ln>
        </p:spPr>
      </p:pic>
      <p:sp>
        <p:nvSpPr>
          <p:cNvPr id="8" name="矩形 7"/>
          <p:cNvSpPr/>
          <p:nvPr/>
        </p:nvSpPr>
        <p:spPr>
          <a:xfrm>
            <a:off x="8866507" y="4702345"/>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sp>
        <p:nvSpPr>
          <p:cNvPr id="11" name="矩形 10"/>
          <p:cNvSpPr/>
          <p:nvPr/>
        </p:nvSpPr>
        <p:spPr>
          <a:xfrm>
            <a:off x="5798587" y="1870007"/>
            <a:ext cx="1005403"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天气预报</a:t>
            </a:r>
          </a:p>
        </p:txBody>
      </p:sp>
      <p:pic>
        <p:nvPicPr>
          <p:cNvPr id="3" name="图片 2">
            <a:extLst>
              <a:ext uri="{FF2B5EF4-FFF2-40B4-BE49-F238E27FC236}">
                <a16:creationId xmlns:a16="http://schemas.microsoft.com/office/drawing/2014/main" id="{08E6E48D-7E06-484A-A437-A034EDC94760}"/>
              </a:ext>
            </a:extLst>
          </p:cNvPr>
          <p:cNvPicPr>
            <a:picLocks noChangeAspect="1"/>
          </p:cNvPicPr>
          <p:nvPr/>
        </p:nvPicPr>
        <p:blipFill>
          <a:blip r:embed="rId3"/>
          <a:stretch>
            <a:fillRect/>
          </a:stretch>
        </p:blipFill>
        <p:spPr>
          <a:xfrm>
            <a:off x="4164024" y="847998"/>
            <a:ext cx="2639966" cy="1221130"/>
          </a:xfrm>
          <a:prstGeom prst="rect">
            <a:avLst/>
          </a:prstGeom>
        </p:spPr>
      </p:pic>
    </p:spTree>
    <p:extLst>
      <p:ext uri="{BB962C8B-B14F-4D97-AF65-F5344CB8AC3E}">
        <p14:creationId xmlns:p14="http://schemas.microsoft.com/office/powerpoint/2010/main" val="78769045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a:r>
              <a:rPr lang="en-US" sz="1800" dirty="0">
                <a:latin typeface="Porsche Next TT" charset="0"/>
                <a:ea typeface="Porsche Next TT" charset="0"/>
                <a:cs typeface="Porsche Next TT" charset="0"/>
              </a:rPr>
              <a:t>Content</a:t>
            </a:r>
            <a:r>
              <a:rPr lang="zh-CN" altLang="en-US" sz="1800" dirty="0">
                <a:latin typeface="Porsche Next TT" charset="0"/>
                <a:ea typeface="Porsche Next TT" charset="0"/>
                <a:cs typeface="Porsche Next TT" charset="0"/>
              </a:rPr>
              <a:t> </a:t>
            </a:r>
            <a:r>
              <a:rPr lang="en-US" altLang="zh-CN" sz="1800" dirty="0">
                <a:latin typeface="Porsche Next TT" panose="020B0504020101010102" pitchFamily="34" charset="0"/>
                <a:ea typeface="SimHei" panose="02010609060101010101" pitchFamily="49" charset="-122"/>
                <a:cs typeface="Porsche Next TT" panose="020B0504020101010102" pitchFamily="34" charset="0"/>
              </a:rPr>
              <a:t> - </a:t>
            </a:r>
            <a:r>
              <a:rPr lang="zh-CN" altLang="en-US" sz="1800" dirty="0">
                <a:latin typeface="Porsche Next TT" panose="020B0504020101010102" pitchFamily="34" charset="0"/>
                <a:ea typeface="SimHei" panose="02010609060101010101" pitchFamily="49" charset="-122"/>
                <a:cs typeface="Porsche Next TT" panose="020B0504020101010102" pitchFamily="34" charset="0"/>
              </a:rPr>
              <a:t>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活动详情</a:t>
            </a:r>
            <a:endParaRPr lang="en-US" altLang="zh-CN" sz="1200" dirty="0">
              <a:latin typeface="Porsche Next TT" panose="020B0504020101010102" pitchFamily="34" charset="0"/>
              <a:ea typeface="SimHei" panose="02010609060101010101" pitchFamily="49" charset="-122"/>
              <a:cs typeface="Porsche Next TT" panose="020B0504020101010102" pitchFamily="34" charset="0"/>
            </a:endParaRPr>
          </a:p>
        </p:txBody>
      </p:sp>
      <p:graphicFrame>
        <p:nvGraphicFramePr>
          <p:cNvPr id="11" name="Table 11"/>
          <p:cNvGraphicFramePr>
            <a:graphicFrameLocks noGrp="1"/>
          </p:cNvGraphicFramePr>
          <p:nvPr/>
        </p:nvGraphicFramePr>
        <p:xfrm>
          <a:off x="903588" y="1013197"/>
          <a:ext cx="4381799" cy="2411968"/>
        </p:xfrm>
        <a:graphic>
          <a:graphicData uri="http://schemas.openxmlformats.org/drawingml/2006/table">
            <a:tbl>
              <a:tblPr firstRow="1" bandRow="1"/>
              <a:tblGrid>
                <a:gridCol w="208280">
                  <a:extLst>
                    <a:ext uri="{9D8B030D-6E8A-4147-A177-3AD203B41FA5}">
                      <a16:colId xmlns:a16="http://schemas.microsoft.com/office/drawing/2014/main" val="20000"/>
                    </a:ext>
                  </a:extLst>
                </a:gridCol>
                <a:gridCol w="4173519">
                  <a:extLst>
                    <a:ext uri="{9D8B030D-6E8A-4147-A177-3AD203B41FA5}">
                      <a16:colId xmlns:a16="http://schemas.microsoft.com/office/drawing/2014/main" val="20001"/>
                    </a:ext>
                  </a:extLst>
                </a:gridCol>
              </a:tblGrid>
              <a:tr h="279280">
                <a:tc gridSpan="2">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dirty="0">
                          <a:solidFill>
                            <a:schemeClr val="tx1"/>
                          </a:solidFill>
                          <a:effectLst/>
                          <a:latin typeface="simhei_porsche" charset="-122"/>
                          <a:ea typeface="simhei_porsche" charset="-122"/>
                          <a:cs typeface="simhei_porsche" charset="-122"/>
                        </a:rPr>
                        <a:t>活动详情</a:t>
                      </a:r>
                      <a:endParaRPr lang="en-US" sz="1400" b="1" i="0" u="none" strike="noStrike"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A7A7A7"/>
                    </a:solidFill>
                  </a:tcPr>
                </a:tc>
                <a:tc hMerge="1">
                  <a:txBody>
                    <a:bodyPr/>
                    <a:lstStyle/>
                    <a:p>
                      <a:endParaRPr lang="en-GB"/>
                    </a:p>
                  </a:txBody>
                  <a:tcPr/>
                </a:tc>
                <a:extLst>
                  <a:ext uri="{0D108BD9-81ED-4DB2-BD59-A6C34878D82A}">
                    <a16:rowId xmlns:a16="http://schemas.microsoft.com/office/drawing/2014/main" val="10000"/>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i="0" u="none" strike="noStrike" dirty="0">
                          <a:solidFill>
                            <a:srgbClr val="000000"/>
                          </a:solidFill>
                          <a:effectLst/>
                          <a:latin typeface="simhei_porsche" charset="-122"/>
                          <a:ea typeface="simhei_porsche" charset="-122"/>
                          <a:cs typeface="simhei_porsche" charset="-122"/>
                        </a:rPr>
                        <a:t>日程安排</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1"/>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活动信息</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rgbClr val="A7A7A7">
                        <a:tint val="40000"/>
                      </a:srgbClr>
                    </a:solidFill>
                  </a:tcPr>
                </a:tc>
                <a:tc hMerge="1">
                  <a:txBody>
                    <a:bodyPr/>
                    <a:lstStyle/>
                    <a:p>
                      <a:endParaRPr lang="en-GB"/>
                    </a:p>
                  </a:txBody>
                  <a:tcPr/>
                </a:tc>
                <a:extLst>
                  <a:ext uri="{0D108BD9-81ED-4DB2-BD59-A6C34878D82A}">
                    <a16:rowId xmlns:a16="http://schemas.microsoft.com/office/drawing/2014/main" val="10007"/>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algn="l" fontAlgn="ctr"/>
                      <a:r>
                        <a:rPr lang="zh-CN" altLang="en-US" sz="1000" u="none" strike="noStrike" baseline="0" dirty="0">
                          <a:effectLst/>
                          <a:latin typeface="simhei_porsche" charset="-122"/>
                          <a:ea typeface="simhei_porsche" charset="-122"/>
                          <a:cs typeface="simhei_porsche" charset="-122"/>
                        </a:rPr>
                        <a:t>班车时刻表</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extLst>
                  <a:ext uri="{0D108BD9-81ED-4DB2-BD59-A6C34878D82A}">
                    <a16:rowId xmlns:a16="http://schemas.microsoft.com/office/drawing/2014/main" val="10008"/>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着装建议</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9"/>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紧急联络</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extLst>
                  <a:ext uri="{0D108BD9-81ED-4DB2-BD59-A6C34878D82A}">
                    <a16:rowId xmlns:a16="http://schemas.microsoft.com/office/drawing/2014/main" val="10010"/>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酒店地图</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12"/>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天气预报</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13"/>
                  </a:ext>
                </a:extLst>
              </a:tr>
            </a:tbl>
          </a:graphicData>
        </a:graphic>
      </p:graphicFrame>
      <p:graphicFrame>
        <p:nvGraphicFramePr>
          <p:cNvPr id="14" name="Table 12"/>
          <p:cNvGraphicFramePr>
            <a:graphicFrameLocks noGrp="1"/>
          </p:cNvGraphicFramePr>
          <p:nvPr/>
        </p:nvGraphicFramePr>
        <p:xfrm>
          <a:off x="5513090" y="1007098"/>
          <a:ext cx="4381799" cy="2750968"/>
        </p:xfrm>
        <a:graphic>
          <a:graphicData uri="http://schemas.openxmlformats.org/drawingml/2006/table">
            <a:tbl>
              <a:tblPr firstRow="1" bandRow="1"/>
              <a:tblGrid>
                <a:gridCol w="325120">
                  <a:extLst>
                    <a:ext uri="{9D8B030D-6E8A-4147-A177-3AD203B41FA5}">
                      <a16:colId xmlns:a16="http://schemas.microsoft.com/office/drawing/2014/main" val="20000"/>
                    </a:ext>
                  </a:extLst>
                </a:gridCol>
                <a:gridCol w="4056679">
                  <a:extLst>
                    <a:ext uri="{9D8B030D-6E8A-4147-A177-3AD203B41FA5}">
                      <a16:colId xmlns:a16="http://schemas.microsoft.com/office/drawing/2014/main" val="20001"/>
                    </a:ext>
                  </a:extLst>
                </a:gridCol>
              </a:tblGrid>
              <a:tr h="279280">
                <a:tc gridSpan="2">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活动预约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tc hMerge="1">
                  <a:txBody>
                    <a:bodyPr/>
                    <a:lstStyle/>
                    <a:p>
                      <a:endParaRPr lang="en-GB"/>
                    </a:p>
                  </a:txBody>
                  <a:tcPr/>
                </a:tc>
                <a:extLst>
                  <a:ext uri="{0D108BD9-81ED-4DB2-BD59-A6C34878D82A}">
                    <a16:rowId xmlns:a16="http://schemas.microsoft.com/office/drawing/2014/main" val="10000"/>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嘉宾预约</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1"/>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亚特兰蒂斯水上世界</a:t>
                      </a:r>
                      <a:endParaRPr lang="en-US" altLang="zh-CN" sz="1000" u="none" strike="noStrike" baseline="0" dirty="0">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3"/>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呀诺达雨林文化旅游区</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4"/>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酒店品酒</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5"/>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酒店瑜伽</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8"/>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高尔夫</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9"/>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marR="0" indent="-171450" algn="l" defTabSz="914400" rtl="0" eaLnBrk="1" fontAlgn="ctr" latinLnBrk="0" hangingPunct="1">
                        <a:lnSpc>
                          <a:spcPct val="106000"/>
                        </a:lnSpc>
                        <a:spcBef>
                          <a:spcPts val="0"/>
                        </a:spcBef>
                        <a:spcAft>
                          <a:spcPts val="0"/>
                        </a:spcAft>
                        <a:buClr>
                          <a:schemeClr val="tx1"/>
                        </a:buClr>
                        <a:buSzPct val="90000"/>
                        <a:buFont typeface="Arial" charset="0"/>
                        <a:buChar char="•"/>
                        <a:tabLst/>
                        <a:defRPr/>
                      </a:pPr>
                      <a:r>
                        <a:rPr lang="zh-CN" altLang="en-US" sz="1000" b="1" u="none" strike="noStrike" baseline="0" dirty="0">
                          <a:effectLst/>
                          <a:latin typeface="simhei_porsche" charset="-122"/>
                          <a:ea typeface="simhei_porsche" charset="-122"/>
                          <a:cs typeface="simhei_porsche" charset="-122"/>
                        </a:rPr>
                        <a:t>班车时刻表</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6"/>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marR="0" indent="-171450" algn="l" defTabSz="914400" rtl="0" eaLnBrk="1" fontAlgn="ctr" latinLnBrk="0" hangingPunct="1">
                        <a:lnSpc>
                          <a:spcPct val="106000"/>
                        </a:lnSpc>
                        <a:spcBef>
                          <a:spcPts val="0"/>
                        </a:spcBef>
                        <a:spcAft>
                          <a:spcPts val="0"/>
                        </a:spcAft>
                        <a:buClr>
                          <a:schemeClr val="tx1"/>
                        </a:buClr>
                        <a:buSzPct val="90000"/>
                        <a:buFont typeface="Arial" charset="0"/>
                        <a:buChar char="•"/>
                        <a:tabLst/>
                        <a:defRPr/>
                      </a:pPr>
                      <a:r>
                        <a:rPr lang="zh-CN" altLang="en-US" sz="1000" b="1" u="none" strike="noStrike" baseline="0" dirty="0">
                          <a:effectLst/>
                          <a:latin typeface="simhei_porsche" charset="-122"/>
                          <a:ea typeface="simhei_porsche" charset="-122"/>
                          <a:cs typeface="simhei_porsche" charset="-122"/>
                        </a:rPr>
                        <a:t>紧急联络</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D9D9D9"/>
                    </a:solidFill>
                  </a:tcPr>
                </a:tc>
                <a:tc hMerge="1">
                  <a:txBody>
                    <a:bodyPr/>
                    <a:lstStyle/>
                    <a:p>
                      <a:endParaRPr lang="en-GB"/>
                    </a:p>
                  </a:txBody>
                  <a:tcPr/>
                </a:tc>
                <a:extLst>
                  <a:ext uri="{0D108BD9-81ED-4DB2-BD59-A6C34878D82A}">
                    <a16:rowId xmlns:a16="http://schemas.microsoft.com/office/drawing/2014/main" val="10007"/>
                  </a:ext>
                </a:extLst>
              </a:tr>
            </a:tbl>
          </a:graphicData>
        </a:graphic>
      </p:graphicFrame>
      <p:graphicFrame>
        <p:nvGraphicFramePr>
          <p:cNvPr id="17" name="Table 13"/>
          <p:cNvGraphicFramePr>
            <a:graphicFrameLocks noGrp="1"/>
          </p:cNvGraphicFramePr>
          <p:nvPr/>
        </p:nvGraphicFramePr>
        <p:xfrm>
          <a:off x="5513089" y="3915278"/>
          <a:ext cx="4381799" cy="291148"/>
        </p:xfrm>
        <a:graphic>
          <a:graphicData uri="http://schemas.openxmlformats.org/drawingml/2006/table">
            <a:tbl>
              <a:tblPr firstRow="1" bandRow="1"/>
              <a:tblGrid>
                <a:gridCol w="4381799">
                  <a:extLst>
                    <a:ext uri="{9D8B030D-6E8A-4147-A177-3AD203B41FA5}">
                      <a16:colId xmlns:a16="http://schemas.microsoft.com/office/drawing/2014/main" val="20000"/>
                    </a:ext>
                  </a:extLst>
                </a:gridCol>
              </a:tblGrid>
              <a:tr h="279280">
                <a:tc>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试驾预约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extLst>
                  <a:ext uri="{0D108BD9-81ED-4DB2-BD59-A6C34878D82A}">
                    <a16:rowId xmlns:a16="http://schemas.microsoft.com/office/drawing/2014/main" val="10000"/>
                  </a:ext>
                </a:extLst>
              </a:tr>
            </a:tbl>
          </a:graphicData>
        </a:graphic>
      </p:graphicFrame>
      <p:graphicFrame>
        <p:nvGraphicFramePr>
          <p:cNvPr id="8" name="Table 13"/>
          <p:cNvGraphicFramePr>
            <a:graphicFrameLocks noGrp="1"/>
          </p:cNvGraphicFramePr>
          <p:nvPr/>
        </p:nvGraphicFramePr>
        <p:xfrm>
          <a:off x="5513088" y="4363638"/>
          <a:ext cx="4381799" cy="291148"/>
        </p:xfrm>
        <a:graphic>
          <a:graphicData uri="http://schemas.openxmlformats.org/drawingml/2006/table">
            <a:tbl>
              <a:tblPr firstRow="1" bandRow="1"/>
              <a:tblGrid>
                <a:gridCol w="4381799">
                  <a:extLst>
                    <a:ext uri="{9D8B030D-6E8A-4147-A177-3AD203B41FA5}">
                      <a16:colId xmlns:a16="http://schemas.microsoft.com/office/drawing/2014/main" val="20000"/>
                    </a:ext>
                  </a:extLst>
                </a:gridCol>
              </a:tblGrid>
              <a:tr h="199931">
                <a:tc>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影像集锦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extLst>
                  <a:ext uri="{0D108BD9-81ED-4DB2-BD59-A6C34878D82A}">
                    <a16:rowId xmlns:a16="http://schemas.microsoft.com/office/drawing/2014/main" val="10000"/>
                  </a:ext>
                </a:extLst>
              </a:tr>
            </a:tbl>
          </a:graphicData>
        </a:graphic>
      </p:graphicFrame>
      <p:sp>
        <p:nvSpPr>
          <p:cNvPr id="10" name="矩形 9"/>
          <p:cNvSpPr/>
          <p:nvPr/>
        </p:nvSpPr>
        <p:spPr>
          <a:xfrm>
            <a:off x="5513089" y="1007097"/>
            <a:ext cx="4381800" cy="2777447"/>
          </a:xfrm>
          <a:prstGeom prst="rect">
            <a:avLst/>
          </a:prstGeom>
          <a:noFill/>
          <a:ln w="38100" cap="flat">
            <a:solidFill>
              <a:srgbClr val="C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spTree>
    <p:extLst>
      <p:ext uri="{BB962C8B-B14F-4D97-AF65-F5344CB8AC3E}">
        <p14:creationId xmlns:p14="http://schemas.microsoft.com/office/powerpoint/2010/main" val="226912522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活动预约</a:t>
            </a:r>
            <a:endParaRPr lang="en-US" altLang="zh-CN" sz="1200" dirty="0">
              <a:latin typeface="Porsche Next TT" panose="020B0504020101010102" pitchFamily="34" charset="0"/>
              <a:ea typeface="SimHei" panose="02010609060101010101" pitchFamily="49" charset="-122"/>
              <a:cs typeface="Porsche Next TT" panose="020B0504020101010102" pitchFamily="34" charset="0"/>
            </a:endParaRPr>
          </a:p>
        </p:txBody>
      </p:sp>
      <p:sp>
        <p:nvSpPr>
          <p:cNvPr id="5" name="矩形 4"/>
          <p:cNvSpPr/>
          <p:nvPr/>
        </p:nvSpPr>
        <p:spPr>
          <a:xfrm>
            <a:off x="8866507" y="4702345"/>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sp>
        <p:nvSpPr>
          <p:cNvPr id="15" name="TextBox 1"/>
          <p:cNvSpPr txBox="1"/>
          <p:nvPr/>
        </p:nvSpPr>
        <p:spPr>
          <a:xfrm>
            <a:off x="5767448" y="1453112"/>
            <a:ext cx="4320480" cy="2601931"/>
          </a:xfrm>
          <a:prstGeom prst="rect">
            <a:avLst/>
          </a:prstGeom>
          <a:noFill/>
          <a:ln>
            <a:solidFill>
              <a:srgbClr val="FF0000"/>
            </a:solidFill>
          </a:ln>
        </p:spPr>
        <p:txBody>
          <a:bodyPr wrap="square" rtlCol="0">
            <a:spAutoFit/>
          </a:bodyPr>
          <a:lstStyle/>
          <a:p>
            <a:pPr algn="ctr"/>
            <a:endParaRPr lang="en-US" dirty="0">
              <a:solidFill>
                <a:srgbClr val="FF0000"/>
              </a:solidFill>
              <a:latin typeface="simhei_porsche" pitchFamily="49" charset="-122"/>
              <a:ea typeface="simhei_porsche" pitchFamily="49" charset="-122"/>
            </a:endParaRPr>
          </a:p>
          <a:p>
            <a:pPr algn="ctr"/>
            <a:endParaRPr lang="en-US" dirty="0">
              <a:latin typeface="Porsche Next TT" pitchFamily="34" charset="0"/>
              <a:ea typeface="simhei_porsche" pitchFamily="49" charset="-122"/>
              <a:cs typeface="Porsche Next TT" pitchFamily="34" charset="0"/>
            </a:endParaRPr>
          </a:p>
          <a:p>
            <a:pPr algn="ctr"/>
            <a:r>
              <a:rPr lang="en-US" altLang="zh-CN" b="1" dirty="0">
                <a:solidFill>
                  <a:schemeClr val="bg1">
                    <a:lumMod val="50000"/>
                  </a:schemeClr>
                </a:solidFill>
                <a:latin typeface="Porsche Next TT" panose="020B0504020101010102" pitchFamily="34" charset="0"/>
                <a:ea typeface="simhei_porsche" charset="0"/>
                <a:cs typeface="Porsche Next TT" panose="020B0504020101010102" pitchFamily="34" charset="0"/>
              </a:rPr>
              <a:t>2019 </a:t>
            </a:r>
            <a:r>
              <a:rPr lang="zh-CN" altLang="en-US" b="1" dirty="0">
                <a:solidFill>
                  <a:schemeClr val="bg1">
                    <a:lumMod val="50000"/>
                  </a:schemeClr>
                </a:solidFill>
                <a:latin typeface="simhei_porsche" charset="0"/>
                <a:ea typeface="simhei_porsche" charset="0"/>
                <a:cs typeface="simhei_porsche" charset="0"/>
              </a:rPr>
              <a:t>电驰神往俱乐部年度晚宴</a:t>
            </a:r>
          </a:p>
          <a:p>
            <a:pPr algn="ctr"/>
            <a:endParaRPr lang="en-US" dirty="0">
              <a:latin typeface="simhei_porsche" charset="0"/>
              <a:ea typeface="simhei_porsche" charset="0"/>
              <a:cs typeface="simhei_porsche" charset="0"/>
            </a:endParaRPr>
          </a:p>
          <a:p>
            <a:pPr algn="ctr"/>
            <a:r>
              <a:rPr lang="zh-CN" altLang="en-US" b="1" dirty="0">
                <a:latin typeface="simhei_porsche" charset="0"/>
                <a:ea typeface="simhei_porsche" charset="0"/>
                <a:cs typeface="simhei_porsche" charset="0"/>
              </a:rPr>
              <a:t>嘉宾预约</a:t>
            </a:r>
            <a:endParaRPr lang="en-US" dirty="0">
              <a:latin typeface="simhei_porsche" charset="0"/>
              <a:ea typeface="simhei_porsche" charset="0"/>
              <a:cs typeface="simhei_porsche" charset="0"/>
            </a:endParaRPr>
          </a:p>
          <a:p>
            <a:pPr algn="ctr"/>
            <a:endParaRPr lang="en-US" dirty="0">
              <a:latin typeface="simhei_porsche" charset="0"/>
              <a:ea typeface="simhei_porsche" charset="0"/>
              <a:cs typeface="simhei_porsche" charset="0"/>
            </a:endParaRPr>
          </a:p>
          <a:p>
            <a:pPr algn="ctr" fontAlgn="ctr">
              <a:lnSpc>
                <a:spcPct val="106000"/>
              </a:lnSpc>
              <a:buClr>
                <a:schemeClr val="tx1"/>
              </a:buClr>
              <a:buSzPct val="90000"/>
              <a:defRPr/>
            </a:pPr>
            <a:r>
              <a:rPr lang="zh-CN" altLang="en-US" b="1" dirty="0">
                <a:latin typeface="simhei_porsche" charset="0"/>
                <a:ea typeface="simhei_porsche" charset="0"/>
                <a:cs typeface="simhei_porsche" charset="0"/>
              </a:rPr>
              <a:t>班车信息</a:t>
            </a:r>
            <a:endParaRPr lang="en-US" b="1" dirty="0">
              <a:solidFill>
                <a:srgbClr val="000000"/>
              </a:solidFill>
              <a:latin typeface="simhei_porsche" charset="0"/>
              <a:ea typeface="simhei_porsche" charset="0"/>
              <a:cs typeface="simhei_porsche" charset="0"/>
            </a:endParaRPr>
          </a:p>
          <a:p>
            <a:pPr algn="ctr"/>
            <a:endParaRPr lang="en-US" dirty="0">
              <a:latin typeface="simhei_porsche" charset="0"/>
              <a:ea typeface="simhei_porsche" charset="0"/>
              <a:cs typeface="simhei_porsche" charset="0"/>
            </a:endParaRPr>
          </a:p>
          <a:p>
            <a:pPr algn="ctr"/>
            <a:r>
              <a:rPr lang="zh-CN" altLang="en-US" b="1" dirty="0">
                <a:latin typeface="simhei_porsche" charset="0"/>
                <a:ea typeface="simhei_porsche" charset="0"/>
                <a:cs typeface="simhei_porsche" charset="0"/>
              </a:rPr>
              <a:t>紧急联络</a:t>
            </a:r>
            <a:endParaRPr lang="en-US" dirty="0">
              <a:latin typeface="simhei_porsche" charset="0"/>
              <a:ea typeface="simhei_porsche" charset="0"/>
              <a:cs typeface="simhei_porsche" charset="0"/>
            </a:endParaRPr>
          </a:p>
        </p:txBody>
      </p:sp>
      <p:pic>
        <p:nvPicPr>
          <p:cNvPr id="16" name="Picture 6">
            <a:extLst>
              <a:ext uri="{FF2B5EF4-FFF2-40B4-BE49-F238E27FC236}">
                <a16:creationId xmlns:a16="http://schemas.microsoft.com/office/drawing/2014/main" id="{DE5B6191-3877-8342-810C-7D60279DAF1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13043" y="1031513"/>
            <a:ext cx="2115687" cy="3761220"/>
          </a:xfrm>
          <a:prstGeom prst="rect">
            <a:avLst/>
          </a:prstGeom>
          <a:ln w="6350">
            <a:solidFill>
              <a:schemeClr val="bg1">
                <a:lumMod val="65000"/>
              </a:schemeClr>
            </a:solidFill>
          </a:ln>
        </p:spPr>
      </p:pic>
      <p:pic>
        <p:nvPicPr>
          <p:cNvPr id="9" name="图片 8">
            <a:extLst>
              <a:ext uri="{FF2B5EF4-FFF2-40B4-BE49-F238E27FC236}">
                <a16:creationId xmlns:a16="http://schemas.microsoft.com/office/drawing/2014/main" id="{1107B61B-CF2B-8D4B-9170-7706246BF25C}"/>
              </a:ext>
            </a:extLst>
          </p:cNvPr>
          <p:cNvPicPr>
            <a:picLocks noChangeAspect="1"/>
          </p:cNvPicPr>
          <p:nvPr/>
        </p:nvPicPr>
        <p:blipFill rotWithShape="1">
          <a:blip r:embed="rId3" cstate="hqprint">
            <a:alphaModFix/>
            <a:extLst>
              <a:ext uri="{28A0092B-C50C-407E-A947-70E740481C1C}">
                <a14:useLocalDpi xmlns:a14="http://schemas.microsoft.com/office/drawing/2010/main"/>
              </a:ext>
            </a:extLst>
          </a:blip>
          <a:srcRect/>
          <a:stretch/>
        </p:blipFill>
        <p:spPr>
          <a:xfrm>
            <a:off x="3307520" y="1038582"/>
            <a:ext cx="2170065" cy="3754151"/>
          </a:xfrm>
          <a:prstGeom prst="rect">
            <a:avLst/>
          </a:prstGeom>
        </p:spPr>
      </p:pic>
    </p:spTree>
    <p:extLst>
      <p:ext uri="{BB962C8B-B14F-4D97-AF65-F5344CB8AC3E}">
        <p14:creationId xmlns:p14="http://schemas.microsoft.com/office/powerpoint/2010/main" val="3746279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28A5494C-78A2-294E-8141-9DEC480A3811}"/>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3028071" y="900449"/>
            <a:ext cx="2594278" cy="1681957"/>
          </a:xfrm>
          <a:prstGeom prst="rect">
            <a:avLst/>
          </a:prstGeom>
        </p:spPr>
      </p:pic>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活动预约 </a:t>
            </a:r>
            <a:r>
              <a:rPr lang="en-US" altLang="zh-CN" sz="1600" dirty="0">
                <a:latin typeface="Porsche Next TT" panose="020B0504020101010102" pitchFamily="34" charset="0"/>
                <a:ea typeface="SimHei" panose="02010609060101010101" pitchFamily="49" charset="-122"/>
                <a:cs typeface="Porsche Next TT" panose="020B0504020101010102" pitchFamily="34" charset="0"/>
              </a:rPr>
              <a:t>–</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 嘉宾预约</a:t>
            </a:r>
            <a:endParaRPr lang="en-US" altLang="zh-CN" sz="1600" dirty="0">
              <a:latin typeface="Porsche Next TT" panose="020B0504020101010102" pitchFamily="34" charset="0"/>
              <a:ea typeface="SimHei" panose="02010609060101010101" pitchFamily="49" charset="-122"/>
              <a:cs typeface="Porsche Next TT" panose="020B0504020101010102" pitchFamily="34" charset="0"/>
            </a:endParaRPr>
          </a:p>
        </p:txBody>
      </p:sp>
      <p:pic>
        <p:nvPicPr>
          <p:cNvPr id="17" name="Picture 6">
            <a:extLst>
              <a:ext uri="{FF2B5EF4-FFF2-40B4-BE49-F238E27FC236}">
                <a16:creationId xmlns:a16="http://schemas.microsoft.com/office/drawing/2014/main" id="{901FE7CF-BA12-FA43-AC12-FB2C84622EC4}"/>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44133" y="971670"/>
            <a:ext cx="2113705" cy="3757699"/>
          </a:xfrm>
          <a:prstGeom prst="rect">
            <a:avLst/>
          </a:prstGeom>
          <a:ln w="6350">
            <a:solidFill>
              <a:schemeClr val="bg1">
                <a:lumMod val="65000"/>
              </a:schemeClr>
            </a:solidFill>
          </a:ln>
        </p:spPr>
      </p:pic>
      <p:sp>
        <p:nvSpPr>
          <p:cNvPr id="5" name="矩形 4"/>
          <p:cNvSpPr/>
          <p:nvPr/>
        </p:nvSpPr>
        <p:spPr>
          <a:xfrm>
            <a:off x="8866507" y="5360397"/>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sp>
        <p:nvSpPr>
          <p:cNvPr id="3" name="文本框 2"/>
          <p:cNvSpPr txBox="1"/>
          <p:nvPr/>
        </p:nvSpPr>
        <p:spPr>
          <a:xfrm>
            <a:off x="7588332" y="418445"/>
            <a:ext cx="2380619" cy="430887"/>
          </a:xfrm>
          <a:prstGeom prst="rect">
            <a:avLst/>
          </a:prstGeom>
          <a:solidFill>
            <a:srgbClr val="FFC000"/>
          </a:solidFill>
          <a:ln w="12700" cap="flat">
            <a:solidFill>
              <a:srgbClr val="FFC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rgbClr val="000000"/>
                </a:solidFill>
                <a:effectLst/>
                <a:uFillTx/>
                <a:latin typeface="simhei_porsche" charset="0"/>
                <a:ea typeface="simhei_porsche" charset="0"/>
                <a:cs typeface="simhei_porsche" charset="0"/>
                <a:sym typeface="Porsche Next TT"/>
              </a:rPr>
              <a:t>红色文字不在小程序内写明</a:t>
            </a:r>
          </a:p>
          <a:p>
            <a:pPr marL="0" marR="0" indent="0" algn="l" defTabSz="914400" rtl="0" fontAlgn="auto" latinLnBrk="0"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rgbClr val="000000"/>
                </a:solidFill>
                <a:effectLst/>
                <a:uFillTx/>
                <a:latin typeface="simhei_porsche" charset="0"/>
                <a:ea typeface="simhei_porsche" charset="0"/>
                <a:cs typeface="simhei_porsche" charset="0"/>
                <a:sym typeface="Porsche Next TT"/>
              </a:rPr>
              <a:t>预约达到上限自动变暗锁定</a:t>
            </a:r>
          </a:p>
        </p:txBody>
      </p:sp>
      <p:grpSp>
        <p:nvGrpSpPr>
          <p:cNvPr id="27" name="组 26"/>
          <p:cNvGrpSpPr/>
          <p:nvPr/>
        </p:nvGrpSpPr>
        <p:grpSpPr>
          <a:xfrm>
            <a:off x="6804281" y="2113182"/>
            <a:ext cx="190005" cy="380010"/>
            <a:chOff x="6436426" y="2303813"/>
            <a:chExt cx="190005" cy="380010"/>
          </a:xfrm>
        </p:grpSpPr>
        <p:cxnSp>
          <p:nvCxnSpPr>
            <p:cNvPr id="12" name="直线连接符 11"/>
            <p:cNvCxnSpPr/>
            <p:nvPr/>
          </p:nvCxnSpPr>
          <p:spPr>
            <a:xfrm flipV="1">
              <a:off x="6436426" y="2303813"/>
              <a:ext cx="190005" cy="190005"/>
            </a:xfrm>
            <a:prstGeom prst="line">
              <a:avLst/>
            </a:prstGeom>
            <a:noFill/>
            <a:ln w="6350" cap="flat">
              <a:solidFill>
                <a:schemeClr val="tx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 name="直线连接符 17"/>
            <p:cNvCxnSpPr/>
            <p:nvPr/>
          </p:nvCxnSpPr>
          <p:spPr>
            <a:xfrm flipH="1" flipV="1">
              <a:off x="6436427" y="2493820"/>
              <a:ext cx="190004" cy="190003"/>
            </a:xfrm>
            <a:prstGeom prst="line">
              <a:avLst/>
            </a:prstGeom>
            <a:noFill/>
            <a:ln w="6350" cap="flat">
              <a:solidFill>
                <a:schemeClr val="tx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grpSp>
      <p:grpSp>
        <p:nvGrpSpPr>
          <p:cNvPr id="26" name="组 25"/>
          <p:cNvGrpSpPr/>
          <p:nvPr/>
        </p:nvGrpSpPr>
        <p:grpSpPr>
          <a:xfrm>
            <a:off x="6614276" y="2958935"/>
            <a:ext cx="190005" cy="380010"/>
            <a:chOff x="6436426" y="3002612"/>
            <a:chExt cx="190005" cy="380010"/>
          </a:xfrm>
        </p:grpSpPr>
        <p:cxnSp>
          <p:nvCxnSpPr>
            <p:cNvPr id="24" name="直线连接符 23"/>
            <p:cNvCxnSpPr/>
            <p:nvPr/>
          </p:nvCxnSpPr>
          <p:spPr>
            <a:xfrm flipV="1">
              <a:off x="6436426" y="3002612"/>
              <a:ext cx="190005" cy="190005"/>
            </a:xfrm>
            <a:prstGeom prst="line">
              <a:avLst/>
            </a:prstGeom>
            <a:noFill/>
            <a:ln w="3175" cap="flat">
              <a:solidFill>
                <a:schemeClr val="tx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5" name="直线连接符 24"/>
            <p:cNvCxnSpPr/>
            <p:nvPr/>
          </p:nvCxnSpPr>
          <p:spPr>
            <a:xfrm flipH="1" flipV="1">
              <a:off x="6436427" y="3192619"/>
              <a:ext cx="190004" cy="190003"/>
            </a:xfrm>
            <a:prstGeom prst="line">
              <a:avLst/>
            </a:prstGeom>
            <a:noFill/>
            <a:ln w="3175" cap="flat">
              <a:solidFill>
                <a:schemeClr val="tx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grpSp>
      <p:sp>
        <p:nvSpPr>
          <p:cNvPr id="22" name="矩形 21"/>
          <p:cNvSpPr/>
          <p:nvPr/>
        </p:nvSpPr>
        <p:spPr>
          <a:xfrm>
            <a:off x="4616946" y="2243852"/>
            <a:ext cx="1005403"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嘉宾预约</a:t>
            </a:r>
          </a:p>
        </p:txBody>
      </p:sp>
      <p:sp>
        <p:nvSpPr>
          <p:cNvPr id="16" name="TextBox 1">
            <a:extLst>
              <a:ext uri="{FF2B5EF4-FFF2-40B4-BE49-F238E27FC236}">
                <a16:creationId xmlns:a16="http://schemas.microsoft.com/office/drawing/2014/main" id="{297E8B6B-7CD5-A441-93C8-CF60D05FAEB2}"/>
              </a:ext>
            </a:extLst>
          </p:cNvPr>
          <p:cNvSpPr txBox="1"/>
          <p:nvPr/>
        </p:nvSpPr>
        <p:spPr>
          <a:xfrm>
            <a:off x="5756851" y="867546"/>
            <a:ext cx="4403149" cy="4401205"/>
          </a:xfrm>
          <a:prstGeom prst="rect">
            <a:avLst/>
          </a:prstGeom>
          <a:noFill/>
          <a:ln>
            <a:solidFill>
              <a:srgbClr val="FF0000"/>
            </a:solidFill>
          </a:ln>
        </p:spPr>
        <p:txBody>
          <a:bodyPr wrap="square" rtlCol="0">
            <a:spAutoFit/>
          </a:bodyPr>
          <a:lstStyle/>
          <a:p>
            <a:r>
              <a:rPr lang="zh-CN" altLang="en-US" sz="1400" b="1" dirty="0">
                <a:latin typeface="Porsche Next TT" pitchFamily="34" charset="0"/>
                <a:ea typeface="simhei_porsche" pitchFamily="49" charset="-122"/>
                <a:cs typeface="Porsche Next TT" pitchFamily="34" charset="0"/>
              </a:rPr>
              <a:t>亚特兰蒂斯水上世界 </a:t>
            </a:r>
            <a:r>
              <a:rPr lang="zh-CN" altLang="en-US" sz="1100" b="1" dirty="0">
                <a:latin typeface="simhei_porsche" charset="0"/>
                <a:ea typeface="simhei_porsche" charset="0"/>
                <a:cs typeface="simhei_porsche" charset="0"/>
              </a:rPr>
              <a:t>（</a:t>
            </a:r>
            <a:r>
              <a:rPr lang="en-US" altLang="zh-CN" sz="1100" b="1" dirty="0">
                <a:latin typeface="simhei_porsche" charset="0"/>
                <a:ea typeface="simhei_porsche" charset="0"/>
                <a:cs typeface="simhei_porsche" charset="0"/>
              </a:rPr>
              <a:t>10:00-16:00</a:t>
            </a:r>
            <a:r>
              <a:rPr lang="zh-CN" altLang="en-US" sz="1100" b="1" dirty="0">
                <a:latin typeface="simhei_porsche" charset="0"/>
                <a:ea typeface="simhei_porsche" charset="0"/>
                <a:cs typeface="simhei_porsche" charset="0"/>
              </a:rPr>
              <a:t>）</a:t>
            </a:r>
            <a:r>
              <a:rPr lang="zh-CN" altLang="en-US" sz="1100" dirty="0">
                <a:latin typeface="Porsche Next TT" pitchFamily="34" charset="0"/>
                <a:ea typeface="simhei_porsche" pitchFamily="49" charset="-122"/>
                <a:cs typeface="Porsche Next TT" pitchFamily="34" charset="0"/>
              </a:rPr>
              <a:t>（需自带泳衣等装备）</a:t>
            </a:r>
            <a:r>
              <a:rPr lang="zh-CN" altLang="en-US" sz="1100" b="1" dirty="0">
                <a:latin typeface="simhei_porsche" charset="0"/>
                <a:ea typeface="simhei_porsche" charset="0"/>
                <a:cs typeface="simhei_porsche" charset="0"/>
              </a:rPr>
              <a:t>                   </a:t>
            </a:r>
            <a:r>
              <a:rPr lang="zh-CN" altLang="en-US" sz="1400" b="1" dirty="0">
                <a:solidFill>
                  <a:srgbClr val="FF0000"/>
                </a:solidFill>
                <a:latin typeface="Porsche Next TT" pitchFamily="34" charset="0"/>
                <a:ea typeface="simhei_porsche" pitchFamily="49" charset="-122"/>
                <a:cs typeface="Porsche Next TT" pitchFamily="34" charset="0"/>
              </a:rPr>
              <a:t>（预约上限</a:t>
            </a:r>
            <a:r>
              <a:rPr lang="en-US" altLang="zh-CN" sz="1400" b="1" dirty="0">
                <a:solidFill>
                  <a:srgbClr val="FF0000"/>
                </a:solidFill>
                <a:latin typeface="Porsche Next TT" pitchFamily="34" charset="0"/>
                <a:ea typeface="simhei_porsche" pitchFamily="49" charset="-122"/>
                <a:cs typeface="Porsche Next TT" pitchFamily="34" charset="0"/>
              </a:rPr>
              <a:t>26</a:t>
            </a:r>
            <a:r>
              <a:rPr lang="zh-CN" altLang="en-US" sz="1400" b="1" dirty="0">
                <a:solidFill>
                  <a:srgbClr val="FF0000"/>
                </a:solidFill>
                <a:latin typeface="Porsche Next TT" pitchFamily="34" charset="0"/>
                <a:ea typeface="simhei_porsche" pitchFamily="49" charset="-122"/>
                <a:cs typeface="Porsche Next TT" pitchFamily="34" charset="0"/>
              </a:rPr>
              <a:t>人）</a:t>
            </a:r>
            <a:endParaRPr lang="en-US" altLang="zh-CN" sz="1400" b="1" dirty="0">
              <a:solidFill>
                <a:srgbClr val="FF0000"/>
              </a:solidFill>
              <a:latin typeface="Porsche Next TT" pitchFamily="34" charset="0"/>
              <a:ea typeface="simhei_porsche" pitchFamily="49" charset="-122"/>
              <a:cs typeface="Porsche Next TT" pitchFamily="34" charset="0"/>
            </a:endParaRPr>
          </a:p>
          <a:p>
            <a:endParaRPr lang="en-US" altLang="zh-CN" sz="1400" b="1" dirty="0">
              <a:solidFill>
                <a:schemeClr val="bg2"/>
              </a:solidFill>
              <a:latin typeface="Porsche Next TT" pitchFamily="34" charset="0"/>
              <a:ea typeface="simhei_porsche" pitchFamily="49" charset="-122"/>
              <a:cs typeface="Porsche Next TT" pitchFamily="34" charset="0"/>
            </a:endParaRPr>
          </a:p>
          <a:p>
            <a:r>
              <a:rPr lang="zh-CN" altLang="en-US" sz="1400" b="1" dirty="0">
                <a:latin typeface="Porsche Next TT" pitchFamily="34" charset="0"/>
                <a:ea typeface="simhei_porsche" pitchFamily="49" charset="-122"/>
                <a:cs typeface="Porsche Next TT" pitchFamily="34" charset="0"/>
              </a:rPr>
              <a:t>呀诺达雨林文化旅游区 </a:t>
            </a:r>
            <a:r>
              <a:rPr lang="zh-CN" altLang="en-US" sz="1100" b="1" dirty="0">
                <a:latin typeface="simhei_porsche" charset="0"/>
                <a:ea typeface="simhei_porsche" charset="0"/>
                <a:cs typeface="simhei_porsche" charset="0"/>
              </a:rPr>
              <a:t>（</a:t>
            </a:r>
            <a:r>
              <a:rPr lang="en-US" altLang="zh-CN" sz="1100" b="1" dirty="0">
                <a:latin typeface="simhei_porsche" charset="0"/>
                <a:ea typeface="simhei_porsche" charset="0"/>
                <a:cs typeface="simhei_porsche" charset="0"/>
              </a:rPr>
              <a:t>12:00-16:00</a:t>
            </a:r>
            <a:r>
              <a:rPr lang="zh-CN" altLang="en-US" sz="1100" b="1" dirty="0">
                <a:latin typeface="simhei_porsche" charset="0"/>
                <a:ea typeface="simhei_porsche" charset="0"/>
                <a:cs typeface="simhei_porsche" charset="0"/>
              </a:rPr>
              <a:t>）                </a:t>
            </a:r>
            <a:r>
              <a:rPr lang="zh-CN" altLang="en-US" sz="1400" b="1" dirty="0">
                <a:solidFill>
                  <a:srgbClr val="FF0000"/>
                </a:solidFill>
                <a:latin typeface="Porsche Next TT" pitchFamily="34" charset="0"/>
                <a:ea typeface="simhei_porsche" pitchFamily="49" charset="-122"/>
                <a:cs typeface="Porsche Next TT" pitchFamily="34" charset="0"/>
              </a:rPr>
              <a:t>（预约上限</a:t>
            </a:r>
            <a:r>
              <a:rPr lang="en-US" altLang="zh-CN" sz="1400" b="1" dirty="0">
                <a:solidFill>
                  <a:srgbClr val="FF0000"/>
                </a:solidFill>
                <a:latin typeface="Porsche Next TT" pitchFamily="34" charset="0"/>
                <a:ea typeface="simhei_porsche" pitchFamily="49" charset="-122"/>
                <a:cs typeface="Porsche Next TT" pitchFamily="34" charset="0"/>
              </a:rPr>
              <a:t>26</a:t>
            </a:r>
            <a:r>
              <a:rPr lang="zh-CN" altLang="en-US" sz="1400" b="1" dirty="0">
                <a:solidFill>
                  <a:srgbClr val="FF0000"/>
                </a:solidFill>
                <a:latin typeface="Porsche Next TT" pitchFamily="34" charset="0"/>
                <a:ea typeface="simhei_porsche" pitchFamily="49" charset="-122"/>
                <a:cs typeface="Porsche Next TT" pitchFamily="34" charset="0"/>
              </a:rPr>
              <a:t>人）</a:t>
            </a:r>
            <a:endParaRPr lang="en-US" altLang="zh-CN" sz="1400" b="1" dirty="0">
              <a:solidFill>
                <a:srgbClr val="FF0000"/>
              </a:solidFill>
              <a:latin typeface="Porsche Next TT" pitchFamily="34" charset="0"/>
              <a:ea typeface="simhei_porsche" pitchFamily="49" charset="-122"/>
              <a:cs typeface="Porsche Next TT" pitchFamily="34" charset="0"/>
            </a:endParaRPr>
          </a:p>
          <a:p>
            <a:r>
              <a:rPr lang="zh-CN" altLang="en-US" sz="1400" b="1" dirty="0">
                <a:latin typeface="Porsche Next TT" pitchFamily="34" charset="0"/>
                <a:ea typeface="simhei_porsche" pitchFamily="49" charset="-122"/>
                <a:cs typeface="Porsche Next TT" pitchFamily="34" charset="0"/>
              </a:rPr>
              <a:t>                              </a:t>
            </a:r>
            <a:r>
              <a:rPr lang="en-US" altLang="zh-CN" sz="1400" b="1" dirty="0">
                <a:latin typeface="Porsche Next TT" pitchFamily="34" charset="0"/>
                <a:ea typeface="simhei_porsche" pitchFamily="49" charset="-122"/>
                <a:cs typeface="Porsche Next TT" pitchFamily="34" charset="0"/>
              </a:rPr>
              <a:t>       </a:t>
            </a:r>
            <a:r>
              <a:rPr lang="en-US" altLang="zh-CN" sz="1200" dirty="0">
                <a:latin typeface="Porsche Next TT" pitchFamily="34" charset="0"/>
                <a:ea typeface="simhei_porsche" pitchFamily="49" charset="-122"/>
                <a:cs typeface="Porsche Next TT" pitchFamily="34" charset="0"/>
              </a:rPr>
              <a:t>14:30 - 15:30</a:t>
            </a:r>
          </a:p>
          <a:p>
            <a:r>
              <a:rPr lang="zh-CN" altLang="en-US" sz="1400" b="1" dirty="0">
                <a:latin typeface="Porsche Next TT" pitchFamily="34" charset="0"/>
                <a:ea typeface="simhei_porsche" pitchFamily="49" charset="-122"/>
                <a:cs typeface="Porsche Next TT" pitchFamily="34" charset="0"/>
              </a:rPr>
              <a:t>威士忌品鉴</a:t>
            </a:r>
          </a:p>
          <a:p>
            <a:r>
              <a:rPr lang="zh-CN" altLang="en-US" sz="1400" b="1" dirty="0">
                <a:solidFill>
                  <a:schemeClr val="bg2"/>
                </a:solidFill>
                <a:latin typeface="Porsche Next TT" pitchFamily="34" charset="0"/>
                <a:ea typeface="simhei_porsche" pitchFamily="49" charset="-122"/>
                <a:cs typeface="Porsche Next TT" pitchFamily="34" charset="0"/>
              </a:rPr>
              <a:t>                               </a:t>
            </a:r>
            <a:r>
              <a:rPr lang="en-US" altLang="zh-CN" sz="1400" b="1" dirty="0">
                <a:solidFill>
                  <a:schemeClr val="bg2"/>
                </a:solidFill>
                <a:latin typeface="Porsche Next TT" pitchFamily="34" charset="0"/>
                <a:ea typeface="simhei_porsche" pitchFamily="49" charset="-122"/>
                <a:cs typeface="Porsche Next TT" pitchFamily="34" charset="0"/>
              </a:rPr>
              <a:t>      </a:t>
            </a:r>
            <a:r>
              <a:rPr lang="en-US" altLang="zh-CN" sz="1200" dirty="0">
                <a:latin typeface="Porsche Next TT" pitchFamily="34" charset="0"/>
                <a:ea typeface="simhei_porsche" pitchFamily="49" charset="-122"/>
                <a:cs typeface="Porsche Next TT" pitchFamily="34" charset="0"/>
              </a:rPr>
              <a:t>16:00 - 17:00</a:t>
            </a:r>
          </a:p>
          <a:p>
            <a:r>
              <a:rPr lang="zh-CN" altLang="en-US" sz="1400" b="1" dirty="0">
                <a:solidFill>
                  <a:srgbClr val="FF0000"/>
                </a:solidFill>
                <a:latin typeface="Porsche Next TT" pitchFamily="34" charset="0"/>
                <a:ea typeface="simhei_porsche" pitchFamily="49" charset="-122"/>
                <a:cs typeface="Porsche Next TT" pitchFamily="34" charset="0"/>
              </a:rPr>
              <a:t>（预约上限</a:t>
            </a:r>
            <a:r>
              <a:rPr lang="en-US" altLang="zh-CN" sz="1400" b="1" dirty="0">
                <a:solidFill>
                  <a:srgbClr val="FF0000"/>
                </a:solidFill>
                <a:latin typeface="Porsche Next TT" pitchFamily="34" charset="0"/>
                <a:ea typeface="simhei_porsche" pitchFamily="49" charset="-122"/>
                <a:cs typeface="Porsche Next TT" pitchFamily="34" charset="0"/>
              </a:rPr>
              <a:t>30</a:t>
            </a:r>
            <a:r>
              <a:rPr lang="zh-CN" altLang="en-US" sz="1400" b="1" dirty="0">
                <a:solidFill>
                  <a:srgbClr val="FF0000"/>
                </a:solidFill>
                <a:latin typeface="Porsche Next TT" pitchFamily="34" charset="0"/>
                <a:ea typeface="simhei_porsche" pitchFamily="49" charset="-122"/>
                <a:cs typeface="Porsche Next TT" pitchFamily="34" charset="0"/>
              </a:rPr>
              <a:t>人）</a:t>
            </a:r>
            <a:endParaRPr lang="zh-CN" altLang="en-US" sz="1400" b="1" dirty="0">
              <a:solidFill>
                <a:srgbClr val="FF0000"/>
              </a:solidFill>
              <a:latin typeface="simhei_porsche" charset="0"/>
              <a:ea typeface="simhei_porsche" charset="0"/>
              <a:cs typeface="simhei_porsche" charset="0"/>
            </a:endParaRPr>
          </a:p>
          <a:p>
            <a:r>
              <a:rPr lang="zh-CN" altLang="en-US" sz="1400" b="1" dirty="0">
                <a:latin typeface="simhei_porsche" charset="0"/>
                <a:ea typeface="simhei_porsche" charset="0"/>
                <a:cs typeface="simhei_porsche" charset="0"/>
              </a:rPr>
              <a:t>           </a:t>
            </a:r>
            <a:r>
              <a:rPr lang="en-US" altLang="zh-CN" sz="1200" dirty="0">
                <a:latin typeface="Porsche Next TT" charset="0"/>
                <a:ea typeface="Porsche Next TT" charset="0"/>
                <a:cs typeface="Porsche Next TT" charset="0"/>
              </a:rPr>
              <a:t>08:00 - 09:00</a:t>
            </a:r>
            <a:endParaRPr lang="zh-CN" altLang="en-US" sz="1200" b="1" dirty="0">
              <a:latin typeface="simhei_porsche" charset="0"/>
              <a:ea typeface="simhei_porsche" charset="0"/>
              <a:cs typeface="simhei_porsche" charset="0"/>
            </a:endParaRPr>
          </a:p>
          <a:p>
            <a:r>
              <a:rPr lang="zh-CN" altLang="en-US" sz="1400" b="1" dirty="0">
                <a:latin typeface="simhei_porsche" charset="0"/>
                <a:ea typeface="simhei_porsche" charset="0"/>
                <a:cs typeface="Porsche Next TT" pitchFamily="34" charset="0"/>
              </a:rPr>
              <a:t>户外</a:t>
            </a:r>
            <a:r>
              <a:rPr lang="zh-CN" altLang="en-US" sz="1400" b="1" dirty="0">
                <a:latin typeface="Porsche Next TT" pitchFamily="34" charset="0"/>
                <a:ea typeface="simhei_porsche" pitchFamily="49" charset="-122"/>
                <a:cs typeface="Porsche Next TT" pitchFamily="34" charset="0"/>
              </a:rPr>
              <a:t>瑜伽</a:t>
            </a:r>
          </a:p>
          <a:p>
            <a:r>
              <a:rPr lang="zh-CN" altLang="en-US" sz="1400" b="1" dirty="0">
                <a:solidFill>
                  <a:schemeClr val="bg2"/>
                </a:solidFill>
                <a:latin typeface="Porsche Next TT" pitchFamily="34" charset="0"/>
                <a:ea typeface="simhei_porsche" pitchFamily="49" charset="-122"/>
                <a:cs typeface="Porsche Next TT" pitchFamily="34" charset="0"/>
              </a:rPr>
              <a:t>                               </a:t>
            </a:r>
            <a:r>
              <a:rPr lang="en-US" altLang="zh-CN" sz="1200" dirty="0">
                <a:latin typeface="Porsche Next TT" pitchFamily="34" charset="0"/>
                <a:ea typeface="simhei_porsche" pitchFamily="49" charset="-122"/>
                <a:cs typeface="Porsche Next TT" pitchFamily="34" charset="0"/>
              </a:rPr>
              <a:t>09:30 - 10:30</a:t>
            </a:r>
            <a:endParaRPr lang="zh-CN" altLang="en-US" sz="1200" dirty="0">
              <a:latin typeface="Porsche Next TT" pitchFamily="34" charset="0"/>
              <a:ea typeface="simhei_porsche" pitchFamily="49" charset="-122"/>
              <a:cs typeface="Porsche Next TT" pitchFamily="34" charset="0"/>
            </a:endParaRPr>
          </a:p>
          <a:p>
            <a:r>
              <a:rPr lang="zh-CN" altLang="en-US" sz="1400" b="1" dirty="0">
                <a:solidFill>
                  <a:srgbClr val="FF0000"/>
                </a:solidFill>
                <a:latin typeface="Porsche Next TT" pitchFamily="34" charset="0"/>
                <a:ea typeface="simhei_porsche" pitchFamily="49" charset="-122"/>
                <a:cs typeface="Porsche Next TT" pitchFamily="34" charset="0"/>
              </a:rPr>
              <a:t>（预约上限</a:t>
            </a:r>
            <a:r>
              <a:rPr lang="en-US" altLang="zh-CN" sz="1400" b="1" dirty="0">
                <a:solidFill>
                  <a:srgbClr val="FF0000"/>
                </a:solidFill>
                <a:latin typeface="Porsche Next TT" pitchFamily="34" charset="0"/>
                <a:ea typeface="simhei_porsche" pitchFamily="49" charset="-122"/>
                <a:cs typeface="Porsche Next TT" pitchFamily="34" charset="0"/>
              </a:rPr>
              <a:t>24</a:t>
            </a:r>
            <a:r>
              <a:rPr lang="zh-CN" altLang="en-US" sz="1400" b="1" dirty="0">
                <a:solidFill>
                  <a:srgbClr val="FF0000"/>
                </a:solidFill>
                <a:latin typeface="Porsche Next TT" pitchFamily="34" charset="0"/>
                <a:ea typeface="simhei_porsche" pitchFamily="49" charset="-122"/>
                <a:cs typeface="Porsche Next TT" pitchFamily="34" charset="0"/>
              </a:rPr>
              <a:t>人）</a:t>
            </a:r>
            <a:endParaRPr lang="en-US" altLang="zh-CN" sz="1400" b="1" dirty="0">
              <a:solidFill>
                <a:srgbClr val="FF0000"/>
              </a:solidFill>
              <a:latin typeface="Porsche Next TT" pitchFamily="34" charset="0"/>
              <a:ea typeface="simhei_porsche" pitchFamily="49" charset="-122"/>
              <a:cs typeface="Porsche Next TT" pitchFamily="34" charset="0"/>
            </a:endParaRPr>
          </a:p>
          <a:p>
            <a:endParaRPr lang="zh-CN" altLang="en-US" sz="1400" b="1" dirty="0">
              <a:latin typeface="Porsche Next TT" pitchFamily="34" charset="0"/>
              <a:ea typeface="simhei_porsche" pitchFamily="49" charset="-122"/>
              <a:cs typeface="Porsche Next TT" pitchFamily="34" charset="0"/>
            </a:endParaRPr>
          </a:p>
          <a:p>
            <a:r>
              <a:rPr lang="zh-CN" altLang="en-US" sz="1400" b="1" dirty="0">
                <a:latin typeface="Porsche Next TT" pitchFamily="34" charset="0"/>
                <a:ea typeface="simhei_porsche" pitchFamily="49" charset="-122"/>
                <a:cs typeface="Porsche Next TT" pitchFamily="34" charset="0"/>
              </a:rPr>
              <a:t>高</a:t>
            </a:r>
            <a:r>
              <a:rPr lang="zh-CN" altLang="en-US" sz="1400" b="1" dirty="0">
                <a:latin typeface="simhei_porsche" charset="0"/>
                <a:ea typeface="simhei_porsche" charset="0"/>
                <a:cs typeface="simhei_porsche" charset="0"/>
              </a:rPr>
              <a:t>尔</a:t>
            </a:r>
            <a:r>
              <a:rPr lang="zh-CN" altLang="en-US" sz="1400" b="1" dirty="0">
                <a:latin typeface="Porsche Next TT" pitchFamily="34" charset="0"/>
                <a:ea typeface="simhei_porsche" pitchFamily="49" charset="-122"/>
                <a:cs typeface="Porsche Next TT" pitchFamily="34" charset="0"/>
              </a:rPr>
              <a:t>夫 </a:t>
            </a:r>
            <a:r>
              <a:rPr lang="zh-CN" altLang="en-US" sz="1100" b="1" dirty="0">
                <a:latin typeface="simhei_porsche" charset="0"/>
                <a:ea typeface="simhei_porsche" charset="0"/>
                <a:cs typeface="simhei_porsche" charset="0"/>
              </a:rPr>
              <a:t>（</a:t>
            </a:r>
            <a:r>
              <a:rPr lang="en-US" altLang="zh-CN" sz="1100" b="1" dirty="0">
                <a:latin typeface="simhei_porsche" charset="0"/>
                <a:ea typeface="simhei_porsche" charset="0"/>
                <a:cs typeface="simhei_porsche" charset="0"/>
              </a:rPr>
              <a:t>09:30-16:30</a:t>
            </a:r>
            <a:r>
              <a:rPr lang="zh-CN" altLang="en-US" sz="1100" b="1" dirty="0">
                <a:latin typeface="simhei_porsche" charset="0"/>
                <a:ea typeface="simhei_porsche" charset="0"/>
                <a:cs typeface="simhei_porsche" charset="0"/>
              </a:rPr>
              <a:t>） </a:t>
            </a:r>
            <a:r>
              <a:rPr lang="zh-CN" altLang="en-US" sz="1200" dirty="0">
                <a:latin typeface="Porsche Next TT" pitchFamily="34" charset="0"/>
                <a:ea typeface="simhei_porsche" pitchFamily="49" charset="-122"/>
                <a:cs typeface="Porsche Next TT" pitchFamily="34" charset="0"/>
              </a:rPr>
              <a:t>（需自带球包球具等装备）               </a:t>
            </a:r>
            <a:r>
              <a:rPr lang="zh-CN" altLang="en-US" sz="1400" b="1" dirty="0">
                <a:solidFill>
                  <a:srgbClr val="FF0000"/>
                </a:solidFill>
                <a:latin typeface="Porsche Next TT" pitchFamily="34" charset="0"/>
                <a:ea typeface="simhei_porsche" pitchFamily="49" charset="-122"/>
                <a:cs typeface="Porsche Next TT" pitchFamily="34" charset="0"/>
              </a:rPr>
              <a:t>（预约上限</a:t>
            </a:r>
            <a:r>
              <a:rPr lang="en-US" altLang="zh-CN" sz="1400" b="1" dirty="0">
                <a:solidFill>
                  <a:srgbClr val="FF0000"/>
                </a:solidFill>
                <a:latin typeface="Porsche Next TT" pitchFamily="34" charset="0"/>
                <a:ea typeface="simhei_porsche" pitchFamily="49" charset="-122"/>
                <a:cs typeface="Porsche Next TT" pitchFamily="34" charset="0"/>
              </a:rPr>
              <a:t>26</a:t>
            </a:r>
            <a:r>
              <a:rPr lang="zh-CN" altLang="en-US" sz="1400" b="1" dirty="0">
                <a:solidFill>
                  <a:srgbClr val="FF0000"/>
                </a:solidFill>
                <a:latin typeface="Porsche Next TT" pitchFamily="34" charset="0"/>
                <a:ea typeface="simhei_porsche" pitchFamily="49" charset="-122"/>
                <a:cs typeface="Porsche Next TT" pitchFamily="34" charset="0"/>
              </a:rPr>
              <a:t>人）</a:t>
            </a:r>
            <a:endParaRPr lang="en-US" altLang="zh-CN" sz="1400" b="1" dirty="0">
              <a:solidFill>
                <a:srgbClr val="FF0000"/>
              </a:solidFill>
              <a:latin typeface="Porsche Next TT" pitchFamily="34" charset="0"/>
              <a:ea typeface="simhei_porsche" pitchFamily="49" charset="-122"/>
              <a:cs typeface="Porsche Next TT" pitchFamily="34" charset="0"/>
            </a:endParaRPr>
          </a:p>
          <a:p>
            <a:endParaRPr lang="zh-CN" altLang="en-US" sz="1400" dirty="0">
              <a:latin typeface="simhei_porsche" charset="0"/>
              <a:ea typeface="simhei_porsche" charset="0"/>
              <a:cs typeface="simhei_porsche" charset="0"/>
            </a:endParaRPr>
          </a:p>
          <a:p>
            <a:r>
              <a:rPr lang="zh-CN" altLang="en-US" sz="1050" dirty="0">
                <a:latin typeface="simhei_porsche" charset="0"/>
                <a:ea typeface="simhei_porsche" charset="0"/>
                <a:cs typeface="simhei_porsche" charset="0"/>
                <a:sym typeface="Futura LT Book"/>
              </a:rPr>
              <a:t>＊请注意，出于时间安排，您只能在亚特兰蒂斯水上世界、呀诺达雨林文化旅游区、威士忌品鉴、户外瑜伽、高尔夫五项活动中选择一项参与，名额有限，先到先得，确认后将无法更改，请谨慎勾选。</a:t>
            </a:r>
            <a:endParaRPr lang="en-US" altLang="zh-CN" sz="1050" dirty="0">
              <a:latin typeface="simhei_porsche" charset="0"/>
              <a:ea typeface="simhei_porsche" charset="0"/>
              <a:cs typeface="simhei_porsche" charset="0"/>
              <a:sym typeface="Futura LT Book"/>
            </a:endParaRPr>
          </a:p>
          <a:p>
            <a:pPr algn="ctr"/>
            <a:endParaRPr lang="en-US" sz="1050" dirty="0">
              <a:latin typeface="Porsche Next TT" pitchFamily="34" charset="0"/>
              <a:ea typeface="simhei_porsche" pitchFamily="49" charset="-122"/>
              <a:cs typeface="Porsche Next TT" pitchFamily="34" charset="0"/>
            </a:endParaRPr>
          </a:p>
        </p:txBody>
      </p:sp>
    </p:spTree>
    <p:extLst>
      <p:ext uri="{BB962C8B-B14F-4D97-AF65-F5344CB8AC3E}">
        <p14:creationId xmlns:p14="http://schemas.microsoft.com/office/powerpoint/2010/main" val="406592435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simhei_porsche" charset="0"/>
                <a:ea typeface="simhei_porsche" charset="0"/>
                <a:cs typeface="simhei_porsche" charset="0"/>
              </a:rPr>
              <a:t>活动预约 </a:t>
            </a:r>
            <a:r>
              <a:rPr lang="en-US" altLang="zh-CN" sz="1600" dirty="0">
                <a:latin typeface="simhei_porsche" charset="0"/>
                <a:ea typeface="simhei_porsche" charset="0"/>
                <a:cs typeface="simhei_porsche" charset="0"/>
              </a:rPr>
              <a:t> - </a:t>
            </a:r>
            <a:r>
              <a:rPr lang="zh-CN" altLang="en-US" sz="1600" dirty="0">
                <a:latin typeface="simhei_porsche" charset="0"/>
                <a:ea typeface="simhei_porsche" charset="0"/>
                <a:cs typeface="simhei_porsche" charset="0"/>
              </a:rPr>
              <a:t> 嘉宾预约</a:t>
            </a:r>
            <a:r>
              <a:rPr lang="en-US" altLang="zh-CN" sz="1600" dirty="0">
                <a:latin typeface="simhei_porsche" charset="0"/>
                <a:ea typeface="simhei_porsche" charset="0"/>
                <a:cs typeface="simhei_porsche" charset="0"/>
              </a:rPr>
              <a:t>–</a:t>
            </a:r>
            <a:r>
              <a:rPr lang="zh-CN" altLang="en-US" sz="1600" dirty="0">
                <a:latin typeface="simhei_porsche" charset="0"/>
                <a:ea typeface="simhei_porsche" charset="0"/>
                <a:cs typeface="simhei_porsche" charset="0"/>
              </a:rPr>
              <a:t>亚特兰蒂斯水上世界</a:t>
            </a:r>
            <a:endParaRPr lang="en-US" altLang="zh-CN" sz="1600" dirty="0">
              <a:latin typeface="simhei_porsche" charset="0"/>
              <a:ea typeface="simhei_porsche" charset="0"/>
              <a:cs typeface="simhei_porsche" charset="0"/>
            </a:endParaRPr>
          </a:p>
        </p:txBody>
      </p:sp>
      <p:sp>
        <p:nvSpPr>
          <p:cNvPr id="5" name="矩形 4"/>
          <p:cNvSpPr/>
          <p:nvPr/>
        </p:nvSpPr>
        <p:spPr>
          <a:xfrm>
            <a:off x="3097428" y="2038886"/>
            <a:ext cx="1210588"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亚特兰蒂斯</a:t>
            </a:r>
          </a:p>
        </p:txBody>
      </p:sp>
      <p:grpSp>
        <p:nvGrpSpPr>
          <p:cNvPr id="7" name="组 6"/>
          <p:cNvGrpSpPr/>
          <p:nvPr/>
        </p:nvGrpSpPr>
        <p:grpSpPr>
          <a:xfrm>
            <a:off x="5710959" y="3330224"/>
            <a:ext cx="4037038" cy="1681229"/>
            <a:chOff x="5949939" y="2286298"/>
            <a:chExt cx="4037038" cy="1681229"/>
          </a:xfrm>
        </p:grpSpPr>
        <p:sp>
          <p:nvSpPr>
            <p:cNvPr id="8" name="TextBox 4"/>
            <p:cNvSpPr txBox="1"/>
            <p:nvPr/>
          </p:nvSpPr>
          <p:spPr>
            <a:xfrm>
              <a:off x="5949939" y="2286298"/>
              <a:ext cx="4037038" cy="1681229"/>
            </a:xfrm>
            <a:prstGeom prst="rect">
              <a:avLst/>
            </a:prstGeom>
            <a:solidFill>
              <a:schemeClr val="tx1">
                <a:alpha val="74902"/>
              </a:schemeClr>
            </a:solidFill>
            <a:ln>
              <a:solidFill>
                <a:schemeClr val="bg1">
                  <a:lumMod val="50000"/>
                </a:schemeClr>
              </a:solidFill>
            </a:ln>
          </p:spPr>
          <p:txBody>
            <a:bodyPr wrap="square" rtlCol="0">
              <a:spAutoFit/>
            </a:bodyPr>
            <a:lstStyle/>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尊敬的保时捷车主俱乐部会员！</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您确定预约</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12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月</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日</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10:00</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 </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 </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16:00</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亚特兰蒂斯水上世界活动吗？</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预约一经确认不可更改，请谨慎预约。</a:t>
              </a:r>
            </a:p>
            <a:p>
              <a:pP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                         确认                                  再想想   </a:t>
              </a:r>
            </a:p>
          </p:txBody>
        </p:sp>
        <p:sp>
          <p:nvSpPr>
            <p:cNvPr id="9" name="矩形 8"/>
            <p:cNvSpPr/>
            <p:nvPr/>
          </p:nvSpPr>
          <p:spPr>
            <a:xfrm>
              <a:off x="6746240" y="3720009"/>
              <a:ext cx="162123" cy="172720"/>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sp>
          <p:nvSpPr>
            <p:cNvPr id="10" name="矩形 9"/>
            <p:cNvSpPr/>
            <p:nvPr/>
          </p:nvSpPr>
          <p:spPr>
            <a:xfrm>
              <a:off x="8382000" y="3720009"/>
              <a:ext cx="162123" cy="172720"/>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grpSp>
      <p:sp>
        <p:nvSpPr>
          <p:cNvPr id="3" name="矩形 2"/>
          <p:cNvSpPr/>
          <p:nvPr/>
        </p:nvSpPr>
        <p:spPr>
          <a:xfrm>
            <a:off x="5624402" y="607725"/>
            <a:ext cx="4092999" cy="2862322"/>
          </a:xfrm>
          <a:prstGeom prst="rect">
            <a:avLst/>
          </a:prstGeom>
        </p:spPr>
        <p:txBody>
          <a:bodyPr wrap="square">
            <a:spAutoFit/>
          </a:bodyPr>
          <a:lstStyle/>
          <a:p>
            <a:r>
              <a:rPr lang="zh-CN" altLang="en-US" sz="1200" dirty="0">
                <a:latin typeface="SimHei" panose="02010609060101010101" pitchFamily="49" charset="-122"/>
                <a:ea typeface="SimHei" panose="02010609060101010101" pitchFamily="49" charset="-122"/>
                <a:cs typeface="simhei_porsche" charset="0"/>
              </a:rPr>
              <a:t>亚特兰蒂斯水上世界：</a:t>
            </a:r>
            <a:endParaRPr lang="en-US" altLang="zh-CN" sz="1200" dirty="0">
              <a:solidFill>
                <a:srgbClr val="333333"/>
              </a:solidFill>
              <a:latin typeface="SimHei" panose="02010609060101010101" pitchFamily="49" charset="-122"/>
              <a:ea typeface="SimHei" panose="02010609060101010101" pitchFamily="49" charset="-122"/>
            </a:endParaRPr>
          </a:p>
          <a:p>
            <a:endParaRPr lang="en-US" altLang="zh-CN" sz="1200" dirty="0">
              <a:solidFill>
                <a:srgbClr val="333333"/>
              </a:solidFill>
              <a:latin typeface="SimHei" panose="02010609060101010101" pitchFamily="49" charset="-122"/>
              <a:ea typeface="SimHei" panose="02010609060101010101" pitchFamily="49" charset="-122"/>
            </a:endParaRPr>
          </a:p>
          <a:p>
            <a:r>
              <a:rPr lang="zh-CN" altLang="en-US" sz="1200" dirty="0">
                <a:solidFill>
                  <a:srgbClr val="333333"/>
                </a:solidFill>
                <a:latin typeface="SimHei" panose="02010609060101010101" pitchFamily="49" charset="-122"/>
                <a:ea typeface="SimHei" panose="02010609060101010101" pitchFamily="49" charset="-122"/>
              </a:rPr>
              <a:t>一波波清凉无比的欢乐浪潮，让您感受精彩绝伦的欢乐氛围！老少咸宜的亚特兰蒂斯水世界全年开放。您可从接近</a:t>
            </a:r>
            <a:r>
              <a:rPr lang="zh-CN" altLang="en-US" sz="1200" dirty="0">
                <a:solidFill>
                  <a:srgbClr val="333333"/>
                </a:solidFill>
                <a:latin typeface="Porsche Next TT" panose="020B0504020101010102" pitchFamily="34" charset="0"/>
                <a:ea typeface="SimHei" panose="02010609060101010101" pitchFamily="49" charset="-122"/>
                <a:cs typeface="Porsche Next TT" panose="020B0504020101010102" pitchFamily="34" charset="0"/>
              </a:rPr>
              <a:t> </a:t>
            </a:r>
            <a:r>
              <a:rPr lang="en-US" altLang="zh-CN" sz="1200" dirty="0">
                <a:solidFill>
                  <a:srgbClr val="333333"/>
                </a:solidFill>
                <a:latin typeface="Porsche Next TT" panose="020B0504020101010102" pitchFamily="34" charset="0"/>
                <a:ea typeface="SimHei" panose="02010609060101010101" pitchFamily="49" charset="-122"/>
                <a:cs typeface="Porsche Next TT" panose="020B0504020101010102" pitchFamily="34" charset="0"/>
              </a:rPr>
              <a:t>8 </a:t>
            </a:r>
            <a:r>
              <a:rPr lang="zh-CN" altLang="en-US" sz="1200" dirty="0">
                <a:solidFill>
                  <a:srgbClr val="333333"/>
                </a:solidFill>
                <a:latin typeface="SimHei" panose="02010609060101010101" pitchFamily="49" charset="-122"/>
                <a:ea typeface="SimHei" panose="02010609060101010101" pitchFamily="49" charset="-122"/>
              </a:rPr>
              <a:t>层楼高的顶端以自由落体的方式纵身一跃，从近乎垂直的滑道上获得极高的速度和刺激，通过曲线滑道穿过鲨鱼池隧道。保时捷中国车主俱乐部邀请您前来亚特兰蒂斯水世界，享受阳光、水花和无尽欢愉！</a:t>
            </a:r>
            <a:endParaRPr lang="en-US" altLang="zh-CN" sz="1200" dirty="0">
              <a:solidFill>
                <a:srgbClr val="333333"/>
              </a:solidFill>
              <a:latin typeface="SimHei" panose="02010609060101010101" pitchFamily="49" charset="-122"/>
              <a:ea typeface="SimHei" panose="02010609060101010101" pitchFamily="49" charset="-122"/>
            </a:endParaRPr>
          </a:p>
          <a:p>
            <a:endParaRPr lang="en-US" altLang="zh-CN" sz="1200" dirty="0">
              <a:latin typeface="SimHei" panose="02010609060101010101" pitchFamily="49" charset="-122"/>
              <a:ea typeface="SimHei" panose="02010609060101010101" pitchFamily="49" charset="-122"/>
            </a:endParaRPr>
          </a:p>
          <a:p>
            <a:r>
              <a:rPr lang="zh-CN" altLang="en-US" sz="1200" dirty="0">
                <a:latin typeface="simhei_porsche" panose="02010609060101010101" pitchFamily="49" charset="-122"/>
                <a:ea typeface="simhei_porsche" panose="02010609060101010101" pitchFamily="49" charset="-122"/>
              </a:rPr>
              <a:t>出发集合地点：</a:t>
            </a:r>
            <a:r>
              <a:rPr lang="en-US" altLang="zh-CN" sz="1200" dirty="0">
                <a:latin typeface="Porsche Next TT" panose="020B0504020101010102" pitchFamily="34" charset="0"/>
                <a:ea typeface="simhei_porsche" panose="02010609060101010101" pitchFamily="49" charset="-122"/>
                <a:cs typeface="Porsche Next TT" panose="020B0504020101010102" pitchFamily="34" charset="0"/>
              </a:rPr>
              <a:t>2F</a:t>
            </a:r>
            <a:r>
              <a:rPr lang="zh-CN" altLang="en-US" sz="1200" dirty="0">
                <a:latin typeface="simhei_porsche" panose="02010609060101010101" pitchFamily="49" charset="-122"/>
                <a:ea typeface="simhei_porsche" panose="02010609060101010101" pitchFamily="49" charset="-122"/>
              </a:rPr>
              <a:t>酒店大堂</a:t>
            </a:r>
            <a:endParaRPr lang="en-US" altLang="zh-CN" sz="1200" dirty="0">
              <a:latin typeface="simhei_porsche" panose="02010609060101010101" pitchFamily="49" charset="-122"/>
              <a:ea typeface="simhei_porsche" panose="02010609060101010101" pitchFamily="49" charset="-122"/>
            </a:endParaRPr>
          </a:p>
          <a:p>
            <a:r>
              <a:rPr lang="zh-CN" altLang="en-US" sz="1200" dirty="0">
                <a:latin typeface="simhei_porsche" panose="02010609060101010101" pitchFamily="49" charset="-122"/>
                <a:ea typeface="simhei_porsche" panose="02010609060101010101" pitchFamily="49" charset="-122"/>
              </a:rPr>
              <a:t>出发时间：</a:t>
            </a:r>
            <a:r>
              <a:rPr lang="en-US" altLang="zh-CN" sz="1200" dirty="0">
                <a:latin typeface="Porsche Next TT" panose="020B0504020101010102" pitchFamily="34" charset="0"/>
                <a:ea typeface="simhei_porsche" panose="02010609060101010101" pitchFamily="49" charset="-122"/>
                <a:cs typeface="Porsche Next TT" panose="020B0504020101010102" pitchFamily="34" charset="0"/>
              </a:rPr>
              <a:t>09:45</a:t>
            </a:r>
            <a:r>
              <a:rPr lang="zh-CN" altLang="en-US" sz="1200" dirty="0">
                <a:latin typeface="Porsche Next TT" panose="020B0504020101010102" pitchFamily="34" charset="0"/>
                <a:ea typeface="simhei_porsche" panose="02010609060101010101" pitchFamily="49" charset="-122"/>
                <a:cs typeface="Porsche Next TT" panose="020B0504020101010102" pitchFamily="34" charset="0"/>
              </a:rPr>
              <a:t>集合班车发车前往亚特兰蒂斯水上世界</a:t>
            </a:r>
            <a:endParaRPr lang="en-US" altLang="zh-CN" sz="1200" dirty="0">
              <a:latin typeface="Porsche Next TT" panose="020B0504020101010102" pitchFamily="34" charset="0"/>
              <a:ea typeface="simhei_porsche" panose="02010609060101010101" pitchFamily="49" charset="-122"/>
              <a:cs typeface="Porsche Next TT" panose="020B0504020101010102" pitchFamily="34" charset="0"/>
            </a:endParaRPr>
          </a:p>
          <a:p>
            <a:r>
              <a:rPr lang="zh-CN" altLang="en-US" sz="1200" dirty="0">
                <a:latin typeface="Porsche Next TT" panose="020B0504020101010102" pitchFamily="34" charset="0"/>
                <a:ea typeface="simhei_porsche" panose="02010609060101010101" pitchFamily="49" charset="-122"/>
                <a:cs typeface="Porsche Next TT" panose="020B0504020101010102" pitchFamily="34" charset="0"/>
              </a:rPr>
              <a:t>返回集合地点：亚特兰蒂斯正门</a:t>
            </a:r>
            <a:endParaRPr lang="en-US" altLang="zh-CN" sz="1200" dirty="0">
              <a:latin typeface="Porsche Next TT" panose="020B0504020101010102" pitchFamily="34" charset="0"/>
              <a:ea typeface="simhei_porsche" panose="02010609060101010101" pitchFamily="49" charset="-122"/>
              <a:cs typeface="Porsche Next TT" panose="020B0504020101010102" pitchFamily="34" charset="0"/>
            </a:endParaRPr>
          </a:p>
          <a:p>
            <a:r>
              <a:rPr lang="zh-CN" altLang="en-US" sz="1200" dirty="0">
                <a:latin typeface="Porsche Next TT" panose="020B0504020101010102" pitchFamily="34" charset="0"/>
                <a:ea typeface="simhei_porsche" panose="02010609060101010101" pitchFamily="49" charset="-122"/>
                <a:cs typeface="Porsche Next TT" panose="020B0504020101010102" pitchFamily="34" charset="0"/>
              </a:rPr>
              <a:t>返回时间：</a:t>
            </a:r>
            <a:r>
              <a:rPr lang="en-US" altLang="zh-CN" sz="1200" dirty="0">
                <a:latin typeface="Porsche Next TT" panose="020B0504020101010102" pitchFamily="34" charset="0"/>
                <a:ea typeface="simhei_porsche" panose="02010609060101010101" pitchFamily="49" charset="-122"/>
                <a:cs typeface="Porsche Next TT" panose="020B0504020101010102" pitchFamily="34" charset="0"/>
              </a:rPr>
              <a:t>15:45</a:t>
            </a:r>
            <a:r>
              <a:rPr lang="zh-CN" altLang="en-US" sz="1200" dirty="0">
                <a:latin typeface="Porsche Next TT" panose="020B0504020101010102" pitchFamily="34" charset="0"/>
                <a:ea typeface="simhei_porsche" panose="02010609060101010101" pitchFamily="49" charset="-122"/>
                <a:cs typeface="Porsche Next TT" panose="020B0504020101010102" pitchFamily="34" charset="0"/>
              </a:rPr>
              <a:t>集合班车发车返回酒店</a:t>
            </a:r>
            <a:endParaRPr lang="zh-CN" altLang="en-US" sz="1200" dirty="0">
              <a:latin typeface="simhei_porsche" panose="02010609060101010101" pitchFamily="49" charset="-122"/>
              <a:ea typeface="simhei_porsche" panose="02010609060101010101" pitchFamily="49" charset="-122"/>
            </a:endParaRPr>
          </a:p>
          <a:p>
            <a:r>
              <a:rPr lang="zh-CN" altLang="en-US" sz="1200" dirty="0">
                <a:latin typeface="simhei_porsche" panose="02010609060101010101" pitchFamily="49" charset="-122"/>
                <a:ea typeface="simhei_porsche" panose="02010609060101010101" pitchFamily="49" charset="-122"/>
              </a:rPr>
              <a:t>*特别提醒：</a:t>
            </a:r>
            <a:r>
              <a:rPr lang="zh-CN" altLang="en-US" sz="1200" dirty="0">
                <a:latin typeface="simhei_porsche" panose="02010609060101010101" pitchFamily="49" charset="-122"/>
                <a:ea typeface="simhei_porsche" panose="02010609060101010101" pitchFamily="49" charset="-122"/>
                <a:cs typeface="Porsche Next TT" pitchFamily="34" charset="0"/>
              </a:rPr>
              <a:t>需自带泳衣等装备，并携带好身份证件。</a:t>
            </a:r>
          </a:p>
          <a:p>
            <a:endParaRPr lang="zh-CN" altLang="en-US" sz="1200" dirty="0">
              <a:latin typeface="SimHei" panose="02010609060101010101" pitchFamily="49" charset="-122"/>
              <a:ea typeface="SimHei" panose="02010609060101010101" pitchFamily="49" charset="-122"/>
            </a:endParaRPr>
          </a:p>
        </p:txBody>
      </p:sp>
      <p:pic>
        <p:nvPicPr>
          <p:cNvPr id="14" name="图片 13">
            <a:extLst>
              <a:ext uri="{FF2B5EF4-FFF2-40B4-BE49-F238E27FC236}">
                <a16:creationId xmlns:a16="http://schemas.microsoft.com/office/drawing/2014/main" id="{C9066D72-A698-4644-B177-899C503E727F}"/>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99167" y="1591992"/>
            <a:ext cx="3796522" cy="2531015"/>
          </a:xfrm>
          <a:prstGeom prst="rect">
            <a:avLst/>
          </a:prstGeom>
        </p:spPr>
      </p:pic>
    </p:spTree>
    <p:extLst>
      <p:ext uri="{BB962C8B-B14F-4D97-AF65-F5344CB8AC3E}">
        <p14:creationId xmlns:p14="http://schemas.microsoft.com/office/powerpoint/2010/main" val="87673461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simhei_porsche" charset="0"/>
                <a:ea typeface="simhei_porsche" charset="0"/>
                <a:cs typeface="simhei_porsche" charset="0"/>
              </a:rPr>
              <a:t>活动预约 </a:t>
            </a:r>
            <a:r>
              <a:rPr lang="en-US" altLang="zh-CN" sz="1600" dirty="0">
                <a:latin typeface="simhei_porsche" charset="0"/>
                <a:ea typeface="simhei_porsche" charset="0"/>
                <a:cs typeface="simhei_porsche" charset="0"/>
              </a:rPr>
              <a:t> - </a:t>
            </a:r>
            <a:r>
              <a:rPr lang="zh-CN" altLang="en-US" sz="1600" dirty="0">
                <a:latin typeface="simhei_porsche" charset="0"/>
                <a:ea typeface="simhei_porsche" charset="0"/>
                <a:cs typeface="simhei_porsche" charset="0"/>
              </a:rPr>
              <a:t> 嘉宾预约</a:t>
            </a:r>
            <a:r>
              <a:rPr lang="en-US" altLang="zh-CN" sz="1600" dirty="0">
                <a:latin typeface="simhei_porsche" charset="0"/>
                <a:ea typeface="simhei_porsche" charset="0"/>
                <a:cs typeface="simhei_porsche" charset="0"/>
              </a:rPr>
              <a:t>–</a:t>
            </a:r>
            <a:r>
              <a:rPr lang="zh-CN" altLang="en-US" sz="1600" dirty="0">
                <a:latin typeface="simhei_porsche" charset="0"/>
                <a:ea typeface="simhei_porsche" charset="0"/>
                <a:cs typeface="simhei_porsche" charset="0"/>
              </a:rPr>
              <a:t>呀诺达雨林文化旅游区</a:t>
            </a:r>
            <a:endParaRPr lang="en-US" altLang="zh-CN" sz="1600" dirty="0">
              <a:latin typeface="simhei_porsche" charset="0"/>
              <a:ea typeface="simhei_porsche" charset="0"/>
              <a:cs typeface="simhei_porsche" charset="0"/>
            </a:endParaRPr>
          </a:p>
        </p:txBody>
      </p:sp>
      <p:grpSp>
        <p:nvGrpSpPr>
          <p:cNvPr id="7" name="组 6"/>
          <p:cNvGrpSpPr/>
          <p:nvPr/>
        </p:nvGrpSpPr>
        <p:grpSpPr>
          <a:xfrm>
            <a:off x="5710958" y="3464529"/>
            <a:ext cx="4037038" cy="1681229"/>
            <a:chOff x="5949939" y="2286298"/>
            <a:chExt cx="4037038" cy="1681229"/>
          </a:xfrm>
        </p:grpSpPr>
        <p:sp>
          <p:nvSpPr>
            <p:cNvPr id="8" name="TextBox 4"/>
            <p:cNvSpPr txBox="1"/>
            <p:nvPr/>
          </p:nvSpPr>
          <p:spPr>
            <a:xfrm>
              <a:off x="5949939" y="2286298"/>
              <a:ext cx="4037038" cy="1681229"/>
            </a:xfrm>
            <a:prstGeom prst="rect">
              <a:avLst/>
            </a:prstGeom>
            <a:solidFill>
              <a:schemeClr val="tx1">
                <a:alpha val="74902"/>
              </a:schemeClr>
            </a:solidFill>
            <a:ln>
              <a:solidFill>
                <a:schemeClr val="bg1">
                  <a:lumMod val="50000"/>
                </a:schemeClr>
              </a:solidFill>
            </a:ln>
          </p:spPr>
          <p:txBody>
            <a:bodyPr wrap="square" rtlCol="0">
              <a:spAutoFit/>
            </a:bodyPr>
            <a:lstStyle/>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尊敬的保时捷车主俱乐部会员！</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您确定预约</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12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月</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日</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12:00</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 </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 </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16:00</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呀诺达雨林文化旅游区活动吗？</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预约一经确认不可更改，请谨慎预约。</a:t>
              </a:r>
            </a:p>
            <a:p>
              <a:pP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                         确认                                  再想想   </a:t>
              </a:r>
            </a:p>
          </p:txBody>
        </p:sp>
        <p:sp>
          <p:nvSpPr>
            <p:cNvPr id="9" name="矩形 8"/>
            <p:cNvSpPr/>
            <p:nvPr/>
          </p:nvSpPr>
          <p:spPr>
            <a:xfrm>
              <a:off x="6746240" y="3682689"/>
              <a:ext cx="162123" cy="172720"/>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sp>
          <p:nvSpPr>
            <p:cNvPr id="10" name="矩形 9"/>
            <p:cNvSpPr/>
            <p:nvPr/>
          </p:nvSpPr>
          <p:spPr>
            <a:xfrm>
              <a:off x="8382000" y="3682689"/>
              <a:ext cx="162123" cy="172720"/>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grpSp>
      <p:sp>
        <p:nvSpPr>
          <p:cNvPr id="3" name="矩形 2"/>
          <p:cNvSpPr/>
          <p:nvPr/>
        </p:nvSpPr>
        <p:spPr>
          <a:xfrm>
            <a:off x="5557563" y="599119"/>
            <a:ext cx="4115788" cy="2862322"/>
          </a:xfrm>
          <a:prstGeom prst="rect">
            <a:avLst/>
          </a:prstGeom>
        </p:spPr>
        <p:txBody>
          <a:bodyPr wrap="square">
            <a:spAutoFit/>
          </a:bodyPr>
          <a:lstStyle/>
          <a:p>
            <a:r>
              <a:rPr lang="zh-CN" altLang="en-US" sz="1200" dirty="0">
                <a:solidFill>
                  <a:schemeClr val="tx1"/>
                </a:solidFill>
                <a:latin typeface="SimHei" panose="02010609060101010101" pitchFamily="49" charset="-122"/>
                <a:ea typeface="SimHei" panose="02010609060101010101" pitchFamily="49" charset="-122"/>
                <a:cs typeface="Porsche Next TT" panose="020B0504020101010102" pitchFamily="34" charset="0"/>
                <a:sym typeface="simhei_porsche"/>
              </a:rPr>
              <a:t>呀诺达雨林文化旅游区：</a:t>
            </a:r>
            <a:endParaRPr lang="en-US" altLang="zh-CN" sz="1200" dirty="0">
              <a:solidFill>
                <a:srgbClr val="333333"/>
              </a:solidFill>
              <a:latin typeface="SimHei" panose="02010609060101010101" pitchFamily="49" charset="-122"/>
              <a:ea typeface="SimHei" panose="02010609060101010101" pitchFamily="49" charset="-122"/>
            </a:endParaRPr>
          </a:p>
          <a:p>
            <a:endParaRPr lang="en-US" altLang="zh-CN" sz="1200" dirty="0">
              <a:solidFill>
                <a:srgbClr val="333333"/>
              </a:solidFill>
              <a:latin typeface="SimHei" panose="02010609060101010101" pitchFamily="49" charset="-122"/>
              <a:ea typeface="SimHei" panose="02010609060101010101" pitchFamily="49" charset="-122"/>
            </a:endParaRPr>
          </a:p>
          <a:p>
            <a:r>
              <a:rPr lang="zh-CN" altLang="en-US" sz="1200" dirty="0">
                <a:solidFill>
                  <a:srgbClr val="333333"/>
                </a:solidFill>
                <a:latin typeface="SimHei" panose="02010609060101010101" pitchFamily="49" charset="-122"/>
                <a:ea typeface="SimHei" panose="02010609060101010101" pitchFamily="49" charset="-122"/>
              </a:rPr>
              <a:t>呀诺达雨林文化旅游区位于三亚市北偏东方向的保亭黎族自治县三道农场，距离三亚市中心</a:t>
            </a:r>
            <a:r>
              <a:rPr lang="zh-CN" altLang="en-US" sz="1200" dirty="0">
                <a:solidFill>
                  <a:srgbClr val="333333"/>
                </a:solidFill>
                <a:latin typeface="Porsche Next TT" panose="020B0504020101010102" pitchFamily="34" charset="0"/>
                <a:ea typeface="SimHei" panose="02010609060101010101" pitchFamily="49" charset="-122"/>
                <a:cs typeface="Porsche Next TT" panose="020B0504020101010102" pitchFamily="34" charset="0"/>
              </a:rPr>
              <a:t> </a:t>
            </a:r>
            <a:r>
              <a:rPr lang="en-US" altLang="zh-CN" sz="1200" dirty="0">
                <a:solidFill>
                  <a:srgbClr val="333333"/>
                </a:solidFill>
                <a:latin typeface="Porsche Next TT" panose="020B0504020101010102" pitchFamily="34" charset="0"/>
                <a:ea typeface="SimHei" panose="02010609060101010101" pitchFamily="49" charset="-122"/>
                <a:cs typeface="Porsche Next TT" panose="020B0504020101010102" pitchFamily="34" charset="0"/>
              </a:rPr>
              <a:t>35 </a:t>
            </a:r>
            <a:r>
              <a:rPr lang="zh-CN" altLang="en-US" sz="1200" dirty="0">
                <a:solidFill>
                  <a:srgbClr val="333333"/>
                </a:solidFill>
                <a:latin typeface="SimHei" panose="02010609060101010101" pitchFamily="49" charset="-122"/>
                <a:ea typeface="SimHei" panose="02010609060101010101" pitchFamily="49" charset="-122"/>
              </a:rPr>
              <a:t>公里。是中国唯一地处北纬</a:t>
            </a:r>
            <a:r>
              <a:rPr lang="zh-CN" altLang="en-US" sz="1200" dirty="0">
                <a:solidFill>
                  <a:srgbClr val="333333"/>
                </a:solidFill>
                <a:latin typeface="Porsche Next TT" panose="020B0504020101010102" pitchFamily="34" charset="0"/>
                <a:ea typeface="SimHei" panose="02010609060101010101" pitchFamily="49" charset="-122"/>
                <a:cs typeface="Porsche Next TT" panose="020B0504020101010102" pitchFamily="34" charset="0"/>
              </a:rPr>
              <a:t> </a:t>
            </a:r>
            <a:r>
              <a:rPr lang="en-US" altLang="zh-CN" sz="1200" dirty="0">
                <a:solidFill>
                  <a:srgbClr val="333333"/>
                </a:solidFill>
                <a:latin typeface="Porsche Next TT" panose="020B0504020101010102" pitchFamily="34" charset="0"/>
                <a:ea typeface="SimHei" panose="02010609060101010101" pitchFamily="49" charset="-122"/>
                <a:cs typeface="Porsche Next TT" panose="020B0504020101010102" pitchFamily="34" charset="0"/>
              </a:rPr>
              <a:t>18 </a:t>
            </a:r>
            <a:r>
              <a:rPr lang="zh-CN" altLang="en-US" sz="1200" dirty="0">
                <a:solidFill>
                  <a:srgbClr val="333333"/>
                </a:solidFill>
                <a:latin typeface="SimHei" panose="02010609060101010101" pitchFamily="49" charset="-122"/>
                <a:ea typeface="SimHei" panose="02010609060101010101" pitchFamily="49" charset="-122"/>
              </a:rPr>
              <a:t>度的热带雨林，是海南岛五大热带雨林精品的浓缩，是最具观赏价值的热带雨林资源博览馆，堪称中国钻石级雨林景区。保时捷中国车主俱乐部邀请您一同享受热带雨林带来的荫凉和绿意盎然。</a:t>
            </a:r>
            <a:endParaRPr lang="en-US" altLang="zh-CN" sz="1200" dirty="0">
              <a:solidFill>
                <a:srgbClr val="333333"/>
              </a:solidFill>
              <a:latin typeface="SimHei" panose="02010609060101010101" pitchFamily="49" charset="-122"/>
              <a:ea typeface="SimHei" panose="02010609060101010101" pitchFamily="49" charset="-122"/>
            </a:endParaRPr>
          </a:p>
          <a:p>
            <a:endParaRPr lang="en-US" altLang="zh-CN" sz="1200" dirty="0">
              <a:latin typeface="simhei_porsche" panose="02010609060101010101" pitchFamily="49" charset="-122"/>
              <a:ea typeface="simhei_porsche" panose="02010609060101010101" pitchFamily="49" charset="-122"/>
            </a:endParaRPr>
          </a:p>
          <a:p>
            <a:r>
              <a:rPr lang="zh-CN" altLang="en-US" sz="1200" dirty="0">
                <a:latin typeface="simhei_porsche" panose="02010609060101010101" pitchFamily="49" charset="-122"/>
                <a:ea typeface="simhei_porsche" panose="02010609060101010101" pitchFamily="49" charset="-122"/>
              </a:rPr>
              <a:t>出发集合地点：</a:t>
            </a:r>
            <a:r>
              <a:rPr lang="en-US" altLang="zh-CN" sz="1200" dirty="0">
                <a:latin typeface="Porsche Next TT" panose="020B0504020101010102" pitchFamily="34" charset="0"/>
                <a:ea typeface="simhei_porsche" panose="02010609060101010101" pitchFamily="49" charset="-122"/>
                <a:cs typeface="Porsche Next TT" panose="020B0504020101010102" pitchFamily="34" charset="0"/>
              </a:rPr>
              <a:t>2F</a:t>
            </a:r>
            <a:r>
              <a:rPr lang="zh-CN" altLang="en-US" sz="1200" dirty="0">
                <a:latin typeface="simhei_porsche" panose="02010609060101010101" pitchFamily="49" charset="-122"/>
                <a:ea typeface="simhei_porsche" panose="02010609060101010101" pitchFamily="49" charset="-122"/>
              </a:rPr>
              <a:t>酒店大堂</a:t>
            </a:r>
            <a:endParaRPr lang="en-US" altLang="zh-CN" sz="1200" dirty="0">
              <a:latin typeface="simhei_porsche" panose="02010609060101010101" pitchFamily="49" charset="-122"/>
              <a:ea typeface="simhei_porsche" panose="02010609060101010101" pitchFamily="49" charset="-122"/>
            </a:endParaRPr>
          </a:p>
          <a:p>
            <a:r>
              <a:rPr lang="zh-CN" altLang="en-US" sz="1200" dirty="0">
                <a:latin typeface="simhei_porsche" panose="02010609060101010101" pitchFamily="49" charset="-122"/>
                <a:ea typeface="simhei_porsche" panose="02010609060101010101" pitchFamily="49" charset="-122"/>
              </a:rPr>
              <a:t>出发时间：</a:t>
            </a:r>
            <a:r>
              <a:rPr lang="en-US" altLang="zh-CN" sz="1200" dirty="0">
                <a:latin typeface="Porsche Next TT" panose="020B0504020101010102" pitchFamily="34" charset="0"/>
                <a:ea typeface="simhei_porsche" panose="02010609060101010101" pitchFamily="49" charset="-122"/>
                <a:cs typeface="Porsche Next TT" panose="020B0504020101010102" pitchFamily="34" charset="0"/>
              </a:rPr>
              <a:t>11:45</a:t>
            </a:r>
            <a:r>
              <a:rPr lang="zh-CN" altLang="en-US" sz="1200" dirty="0">
                <a:latin typeface="Porsche Next TT" panose="020B0504020101010102" pitchFamily="34" charset="0"/>
                <a:ea typeface="simhei_porsche" panose="02010609060101010101" pitchFamily="49" charset="-122"/>
                <a:cs typeface="Porsche Next TT" panose="020B0504020101010102" pitchFamily="34" charset="0"/>
              </a:rPr>
              <a:t>集合班车发车前往呀诺达雨林文化旅游区</a:t>
            </a:r>
            <a:endParaRPr lang="en-US" altLang="zh-CN" sz="1200" dirty="0">
              <a:latin typeface="Porsche Next TT" panose="020B0504020101010102" pitchFamily="34" charset="0"/>
              <a:ea typeface="simhei_porsche" panose="02010609060101010101" pitchFamily="49" charset="-122"/>
              <a:cs typeface="Porsche Next TT" panose="020B0504020101010102" pitchFamily="34" charset="0"/>
            </a:endParaRPr>
          </a:p>
          <a:p>
            <a:r>
              <a:rPr lang="zh-CN" altLang="en-US" sz="1200" dirty="0">
                <a:latin typeface="Porsche Next TT" panose="020B0504020101010102" pitchFamily="34" charset="0"/>
                <a:ea typeface="simhei_porsche" panose="02010609060101010101" pitchFamily="49" charset="-122"/>
                <a:cs typeface="Porsche Next TT" panose="020B0504020101010102" pitchFamily="34" charset="0"/>
              </a:rPr>
              <a:t>返回集合地点：呀诺达雨林文化旅游区正门</a:t>
            </a:r>
            <a:endParaRPr lang="en-US" altLang="zh-CN" sz="1200" dirty="0">
              <a:latin typeface="Porsche Next TT" panose="020B0504020101010102" pitchFamily="34" charset="0"/>
              <a:ea typeface="simhei_porsche" panose="02010609060101010101" pitchFamily="49" charset="-122"/>
              <a:cs typeface="Porsche Next TT" panose="020B0504020101010102" pitchFamily="34" charset="0"/>
            </a:endParaRPr>
          </a:p>
          <a:p>
            <a:r>
              <a:rPr lang="zh-CN" altLang="en-US" sz="1200" dirty="0">
                <a:latin typeface="Porsche Next TT" panose="020B0504020101010102" pitchFamily="34" charset="0"/>
                <a:ea typeface="simhei_porsche" panose="02010609060101010101" pitchFamily="49" charset="-122"/>
                <a:cs typeface="Porsche Next TT" panose="020B0504020101010102" pitchFamily="34" charset="0"/>
              </a:rPr>
              <a:t>返回时间：</a:t>
            </a:r>
            <a:r>
              <a:rPr lang="en-US" altLang="zh-CN" sz="1200" dirty="0">
                <a:latin typeface="Porsche Next TT" panose="020B0504020101010102" pitchFamily="34" charset="0"/>
                <a:ea typeface="simhei_porsche" panose="02010609060101010101" pitchFamily="49" charset="-122"/>
                <a:cs typeface="Porsche Next TT" panose="020B0504020101010102" pitchFamily="34" charset="0"/>
              </a:rPr>
              <a:t>15:45</a:t>
            </a:r>
            <a:r>
              <a:rPr lang="zh-CN" altLang="en-US" sz="1200" dirty="0">
                <a:latin typeface="Porsche Next TT" panose="020B0504020101010102" pitchFamily="34" charset="0"/>
                <a:ea typeface="simhei_porsche" panose="02010609060101010101" pitchFamily="49" charset="-122"/>
                <a:cs typeface="Porsche Next TT" panose="020B0504020101010102" pitchFamily="34" charset="0"/>
              </a:rPr>
              <a:t>集合班车发车返回酒店</a:t>
            </a:r>
            <a:endParaRPr lang="zh-CN" altLang="en-US" sz="1200" dirty="0">
              <a:latin typeface="simhei_porsche" panose="02010609060101010101" pitchFamily="49" charset="-122"/>
              <a:ea typeface="simhei_porsche" panose="02010609060101010101" pitchFamily="49" charset="-122"/>
            </a:endParaRPr>
          </a:p>
          <a:p>
            <a:r>
              <a:rPr lang="zh-CN" altLang="en-US" sz="1200" dirty="0">
                <a:latin typeface="simhei_porsche" panose="02010609060101010101" pitchFamily="49" charset="-122"/>
                <a:ea typeface="simhei_porsche" panose="02010609060101010101" pitchFamily="49" charset="-122"/>
              </a:rPr>
              <a:t>*特别提醒：</a:t>
            </a:r>
            <a:r>
              <a:rPr lang="zh-CN" altLang="en-US" sz="1200" dirty="0">
                <a:latin typeface="simhei_porsche" panose="02010609060101010101" pitchFamily="49" charset="-122"/>
                <a:ea typeface="simhei_porsche" panose="02010609060101010101" pitchFamily="49" charset="-122"/>
                <a:cs typeface="Porsche Next TT" pitchFamily="34" charset="0"/>
              </a:rPr>
              <a:t>需好身份证件。</a:t>
            </a:r>
          </a:p>
          <a:p>
            <a:endParaRPr lang="zh-CN" altLang="en-US" sz="1200" dirty="0">
              <a:latin typeface="SimHei" panose="02010609060101010101" pitchFamily="49" charset="-122"/>
              <a:ea typeface="SimHei" panose="02010609060101010101" pitchFamily="49" charset="-122"/>
            </a:endParaRPr>
          </a:p>
        </p:txBody>
      </p:sp>
      <p:pic>
        <p:nvPicPr>
          <p:cNvPr id="13" name="图片 12">
            <a:extLst>
              <a:ext uri="{FF2B5EF4-FFF2-40B4-BE49-F238E27FC236}">
                <a16:creationId xmlns:a16="http://schemas.microsoft.com/office/drawing/2014/main" id="{70A305C0-6537-8C47-952D-20973BB507A9}"/>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1270001" y="1544282"/>
            <a:ext cx="3461102" cy="2243948"/>
          </a:xfrm>
          <a:prstGeom prst="rect">
            <a:avLst/>
          </a:prstGeom>
        </p:spPr>
      </p:pic>
    </p:spTree>
    <p:extLst>
      <p:ext uri="{BB962C8B-B14F-4D97-AF65-F5344CB8AC3E}">
        <p14:creationId xmlns:p14="http://schemas.microsoft.com/office/powerpoint/2010/main" val="225945824"/>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12"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simhei_porsche" charset="0"/>
                <a:ea typeface="simhei_porsche" charset="0"/>
                <a:cs typeface="simhei_porsche" charset="0"/>
              </a:rPr>
              <a:t>活动预约 </a:t>
            </a:r>
            <a:r>
              <a:rPr lang="en-US" altLang="zh-CN" sz="1600" dirty="0">
                <a:latin typeface="simhei_porsche" charset="0"/>
                <a:ea typeface="simhei_porsche" charset="0"/>
                <a:cs typeface="simhei_porsche" charset="0"/>
              </a:rPr>
              <a:t> - </a:t>
            </a:r>
            <a:r>
              <a:rPr lang="zh-CN" altLang="en-US" sz="1600" dirty="0">
                <a:latin typeface="simhei_porsche" charset="0"/>
                <a:ea typeface="simhei_porsche" charset="0"/>
                <a:cs typeface="simhei_porsche" charset="0"/>
              </a:rPr>
              <a:t> 嘉宾预约</a:t>
            </a:r>
            <a:r>
              <a:rPr lang="en-US" altLang="zh-CN" sz="1600" dirty="0">
                <a:latin typeface="simhei_porsche" charset="0"/>
                <a:ea typeface="simhei_porsche" charset="0"/>
                <a:cs typeface="simhei_porsche" charset="0"/>
              </a:rPr>
              <a:t>–</a:t>
            </a:r>
            <a:r>
              <a:rPr lang="zh-CN" altLang="en-US" sz="1600" dirty="0">
                <a:latin typeface="simhei_porsche" charset="0"/>
                <a:ea typeface="simhei_porsche" charset="0"/>
                <a:cs typeface="simhei_porsche" charset="0"/>
              </a:rPr>
              <a:t>威士忌品鉴</a:t>
            </a:r>
            <a:endParaRPr lang="en-US" altLang="zh-CN" sz="1600" dirty="0">
              <a:latin typeface="simhei_porsche" charset="0"/>
              <a:ea typeface="simhei_porsche" charset="0"/>
              <a:cs typeface="simhei_porsche" charset="0"/>
            </a:endParaRPr>
          </a:p>
        </p:txBody>
      </p:sp>
      <p:grpSp>
        <p:nvGrpSpPr>
          <p:cNvPr id="13" name="组 12"/>
          <p:cNvGrpSpPr/>
          <p:nvPr/>
        </p:nvGrpSpPr>
        <p:grpSpPr>
          <a:xfrm>
            <a:off x="5710454" y="3319332"/>
            <a:ext cx="4037038" cy="1681229"/>
            <a:chOff x="5949939" y="2286298"/>
            <a:chExt cx="4037038" cy="1681229"/>
          </a:xfrm>
        </p:grpSpPr>
        <p:sp>
          <p:nvSpPr>
            <p:cNvPr id="14" name="TextBox 4"/>
            <p:cNvSpPr txBox="1"/>
            <p:nvPr/>
          </p:nvSpPr>
          <p:spPr>
            <a:xfrm>
              <a:off x="5949939" y="2286298"/>
              <a:ext cx="4037038" cy="1681229"/>
            </a:xfrm>
            <a:prstGeom prst="rect">
              <a:avLst/>
            </a:prstGeom>
            <a:solidFill>
              <a:schemeClr val="tx1">
                <a:alpha val="74902"/>
              </a:schemeClr>
            </a:solidFill>
            <a:ln>
              <a:solidFill>
                <a:schemeClr val="bg1">
                  <a:lumMod val="50000"/>
                </a:schemeClr>
              </a:solidFill>
            </a:ln>
          </p:spPr>
          <p:txBody>
            <a:bodyPr wrap="square" rtlCol="0">
              <a:spAutoFit/>
            </a:bodyPr>
            <a:lstStyle/>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尊敬的保时捷车主俱乐部会员！</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您确定预约</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12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月</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日（场次）</a:t>
              </a:r>
              <a:endParaRPr lang="en-US" altLang="zh-CN" sz="1400" dirty="0">
                <a:solidFill>
                  <a:schemeClr val="bg1"/>
                </a:solidFill>
                <a:latin typeface="Porsche Next TT" pitchFamily="34" charset="0"/>
                <a:ea typeface="simhei_porsche" pitchFamily="49" charset="-122"/>
                <a:cs typeface="Porsche Next TT" pitchFamily="34" charset="0"/>
                <a:sym typeface="Futura LT Book"/>
              </a:endParaRP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威士忌品鉴活动吗？</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预约一经确认不可更改，请谨慎预约。</a:t>
              </a:r>
            </a:p>
            <a:p>
              <a:pP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                         确认                                  再想想   </a:t>
              </a:r>
            </a:p>
          </p:txBody>
        </p:sp>
        <p:sp>
          <p:nvSpPr>
            <p:cNvPr id="15" name="矩形 14"/>
            <p:cNvSpPr/>
            <p:nvPr/>
          </p:nvSpPr>
          <p:spPr>
            <a:xfrm>
              <a:off x="6746240" y="3729342"/>
              <a:ext cx="162123" cy="172720"/>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sp>
          <p:nvSpPr>
            <p:cNvPr id="16" name="矩形 15"/>
            <p:cNvSpPr/>
            <p:nvPr/>
          </p:nvSpPr>
          <p:spPr>
            <a:xfrm>
              <a:off x="8382000" y="3729342"/>
              <a:ext cx="162123" cy="172720"/>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grpSp>
      <p:sp>
        <p:nvSpPr>
          <p:cNvPr id="17" name="矩形 16"/>
          <p:cNvSpPr/>
          <p:nvPr/>
        </p:nvSpPr>
        <p:spPr>
          <a:xfrm>
            <a:off x="5589491" y="980209"/>
            <a:ext cx="4165952" cy="2492990"/>
          </a:xfrm>
          <a:prstGeom prst="rect">
            <a:avLst/>
          </a:prstGeom>
        </p:spPr>
        <p:txBody>
          <a:bodyPr wrap="square">
            <a:spAutoFit/>
          </a:bodyPr>
          <a:lstStyle/>
          <a:p>
            <a:r>
              <a:rPr lang="zh-CN" altLang="en-US" sz="1200" dirty="0">
                <a:latin typeface="SimHei" panose="02010609060101010101" pitchFamily="49" charset="-122"/>
                <a:ea typeface="SimHei" panose="02010609060101010101" pitchFamily="49" charset="-122"/>
                <a:cs typeface="Porsche Next TT" pitchFamily="34" charset="0"/>
              </a:rPr>
              <a:t>威士忌品鉴</a:t>
            </a:r>
            <a:endParaRPr lang="en-US" altLang="zh-CN" sz="1200" dirty="0">
              <a:latin typeface="SimHei" panose="02010609060101010101" pitchFamily="49" charset="-122"/>
              <a:ea typeface="SimHei" panose="02010609060101010101" pitchFamily="49" charset="-122"/>
              <a:cs typeface="Porsche Next TT" pitchFamily="34" charset="0"/>
            </a:endParaRPr>
          </a:p>
          <a:p>
            <a:endParaRPr lang="zh-CN" altLang="en-US" sz="1200" b="1" dirty="0">
              <a:latin typeface="SimHei" panose="02010609060101010101" pitchFamily="49" charset="-122"/>
              <a:ea typeface="SimHei" panose="02010609060101010101" pitchFamily="49" charset="-122"/>
              <a:cs typeface="Porsche Next TT" pitchFamily="34" charset="0"/>
            </a:endParaRPr>
          </a:p>
          <a:p>
            <a:r>
              <a:rPr lang="zh-CN" altLang="en-US" sz="1200" dirty="0">
                <a:latin typeface="SimHei" panose="02010609060101010101" pitchFamily="49" charset="-122"/>
                <a:ea typeface="SimHei" panose="02010609060101010101" pitchFamily="49" charset="-122"/>
              </a:rPr>
              <a:t>保时捷中国车主俱乐部特邀前巴黎水中国品牌形象大使，世界排名第十三</a:t>
            </a:r>
            <a:r>
              <a:rPr lang="zh-CN" altLang="en-US" sz="1200" dirty="0">
                <a:latin typeface="Porsche Next TT" panose="020B0504020101010102" pitchFamily="34" charset="0"/>
                <a:ea typeface="SimHei" panose="02010609060101010101" pitchFamily="49" charset="-122"/>
                <a:cs typeface="Porsche Next TT" panose="020B0504020101010102" pitchFamily="34" charset="0"/>
              </a:rPr>
              <a:t>位 </a:t>
            </a:r>
            <a:r>
              <a:rPr lang="en-US" altLang="zh-CN" sz="1200" dirty="0">
                <a:latin typeface="Porsche Next TT" panose="020B0504020101010102" pitchFamily="34" charset="0"/>
                <a:ea typeface="SimHei" panose="02010609060101010101" pitchFamily="49" charset="-122"/>
                <a:cs typeface="Porsche Next TT" panose="020B0504020101010102" pitchFamily="34" charset="0"/>
              </a:rPr>
              <a:t>London Detroit Bar </a:t>
            </a:r>
            <a:r>
              <a:rPr lang="zh-CN" altLang="en-US" sz="1200" dirty="0">
                <a:latin typeface="SimHei" panose="02010609060101010101" pitchFamily="49" charset="-122"/>
                <a:ea typeface="SimHei" panose="02010609060101010101" pitchFamily="49" charset="-122"/>
              </a:rPr>
              <a:t>吧台经理</a:t>
            </a:r>
            <a:r>
              <a:rPr lang="en-US" altLang="zh-CN" sz="1200" dirty="0">
                <a:latin typeface="SimHei" panose="02010609060101010101" pitchFamily="49" charset="-122"/>
                <a:ea typeface="SimHei" panose="02010609060101010101" pitchFamily="49" charset="-122"/>
              </a:rPr>
              <a:t> - </a:t>
            </a:r>
            <a:r>
              <a:rPr lang="en-US" altLang="zh-CN" sz="1200" dirty="0">
                <a:latin typeface="Porsche Next TT" panose="020B0504020101010102" pitchFamily="34" charset="0"/>
                <a:ea typeface="SimHei" panose="02010609060101010101" pitchFamily="49" charset="-122"/>
                <a:cs typeface="Porsche Next TT" panose="020B0504020101010102" pitchFamily="34" charset="0"/>
              </a:rPr>
              <a:t>Eddy Yang </a:t>
            </a:r>
            <a:r>
              <a:rPr lang="zh-CN" altLang="en-US" sz="1200" dirty="0">
                <a:latin typeface="SimHei" panose="02010609060101010101" pitchFamily="49" charset="-122"/>
                <a:ea typeface="SimHei" panose="02010609060101010101" pitchFamily="49" charset="-122"/>
              </a:rPr>
              <a:t>为大家带来精彩的威士忌品鉴之旅。</a:t>
            </a:r>
            <a:r>
              <a:rPr lang="en-US" altLang="zh-CN" sz="1200" dirty="0">
                <a:latin typeface="Porsche Next TT" panose="020B0504020101010102" pitchFamily="34" charset="0"/>
                <a:ea typeface="SimHei" panose="02010609060101010101" pitchFamily="49" charset="-122"/>
                <a:cs typeface="Porsche Next TT" panose="020B0504020101010102" pitchFamily="34" charset="0"/>
              </a:rPr>
              <a:t>Eddy </a:t>
            </a:r>
            <a:r>
              <a:rPr lang="zh-CN" altLang="en-US" sz="1200" dirty="0">
                <a:latin typeface="SimHei" panose="02010609060101010101" pitchFamily="49" charset="-122"/>
                <a:ea typeface="SimHei" panose="02010609060101010101" pitchFamily="49" charset="-122"/>
              </a:rPr>
              <a:t>旅英</a:t>
            </a:r>
            <a:r>
              <a:rPr lang="zh-CN" altLang="en-US" sz="1200" dirty="0">
                <a:latin typeface="Porsche Next TT" panose="020B0504020101010102" pitchFamily="34" charset="0"/>
                <a:ea typeface="SimHei" panose="02010609060101010101" pitchFamily="49" charset="-122"/>
                <a:cs typeface="Porsche Next TT" panose="020B0504020101010102" pitchFamily="34" charset="0"/>
              </a:rPr>
              <a:t> </a:t>
            </a:r>
            <a:r>
              <a:rPr lang="en-US" altLang="zh-CN" sz="1200" dirty="0">
                <a:latin typeface="Porsche Next TT" panose="020B0504020101010102" pitchFamily="34" charset="0"/>
                <a:ea typeface="SimHei" panose="02010609060101010101" pitchFamily="49" charset="-122"/>
                <a:cs typeface="Porsche Next TT" panose="020B0504020101010102" pitchFamily="34" charset="0"/>
              </a:rPr>
              <a:t>10 </a:t>
            </a:r>
            <a:r>
              <a:rPr lang="zh-CN" altLang="en-US" sz="1200" dirty="0">
                <a:latin typeface="SimHei" panose="02010609060101010101" pitchFamily="49" charset="-122"/>
                <a:ea typeface="SimHei" panose="02010609060101010101" pitchFamily="49" charset="-122"/>
              </a:rPr>
              <a:t>年，回国后先后担任兰会所酒水总监，新加坡莱福士酒店酒吧顾问。敬请期待</a:t>
            </a:r>
            <a:r>
              <a:rPr lang="zh-CN" altLang="en-US" sz="1200" dirty="0">
                <a:latin typeface="Porsche Next TT" panose="020B0504020101010102" pitchFamily="34" charset="0"/>
                <a:ea typeface="SimHei" panose="02010609060101010101" pitchFamily="49" charset="-122"/>
                <a:cs typeface="Porsche Next TT" panose="020B0504020101010102" pitchFamily="34" charset="0"/>
              </a:rPr>
              <a:t> </a:t>
            </a:r>
            <a:r>
              <a:rPr lang="en-US" altLang="zh-CN" sz="1200" dirty="0">
                <a:latin typeface="Porsche Next TT" panose="020B0504020101010102" pitchFamily="34" charset="0"/>
                <a:ea typeface="SimHei" panose="02010609060101010101" pitchFamily="49" charset="-122"/>
                <a:cs typeface="Porsche Next TT" panose="020B0504020101010102" pitchFamily="34" charset="0"/>
              </a:rPr>
              <a:t>Eddy </a:t>
            </a:r>
            <a:r>
              <a:rPr lang="zh-CN" altLang="en-US" sz="1200" dirty="0">
                <a:latin typeface="SimHei" panose="02010609060101010101" pitchFamily="49" charset="-122"/>
                <a:ea typeface="SimHei" panose="02010609060101010101" pitchFamily="49" charset="-122"/>
              </a:rPr>
              <a:t>带您领略威士忌的不同风味。</a:t>
            </a:r>
            <a:endParaRPr lang="en-US" altLang="zh-CN" sz="1200" dirty="0">
              <a:latin typeface="SimHei" panose="02010609060101010101" pitchFamily="49" charset="-122"/>
              <a:ea typeface="SimHei" panose="02010609060101010101" pitchFamily="49" charset="-122"/>
              <a:cs typeface="Porsche Next TT" pitchFamily="34" charset="0"/>
            </a:endParaRPr>
          </a:p>
          <a:p>
            <a:endParaRPr lang="en-US" altLang="zh-CN" sz="1200" dirty="0">
              <a:latin typeface="SimHei" panose="02010609060101010101" pitchFamily="49" charset="-122"/>
              <a:ea typeface="SimHei" panose="02010609060101010101" pitchFamily="49" charset="-122"/>
              <a:cs typeface="Porsche Next TT" pitchFamily="34" charset="0"/>
            </a:endParaRPr>
          </a:p>
          <a:p>
            <a:r>
              <a:rPr lang="zh-CN" altLang="en-US" sz="1200" dirty="0">
                <a:latin typeface="SimHei" panose="02010609060101010101" pitchFamily="49" charset="-122"/>
                <a:ea typeface="SimHei" panose="02010609060101010101" pitchFamily="49" charset="-122"/>
                <a:cs typeface="Porsche Next TT" pitchFamily="34" charset="0"/>
              </a:rPr>
              <a:t>场次：</a:t>
            </a:r>
          </a:p>
          <a:p>
            <a:r>
              <a:rPr lang="zh-CN" altLang="en-US" sz="1200" dirty="0">
                <a:latin typeface="SimHei" panose="02010609060101010101" pitchFamily="49" charset="-122"/>
                <a:ea typeface="SimHei" panose="02010609060101010101" pitchFamily="49" charset="-122"/>
                <a:cs typeface="Porsche Next TT" pitchFamily="34" charset="0"/>
              </a:rPr>
              <a:t>   </a:t>
            </a:r>
            <a:r>
              <a:rPr lang="en-US" altLang="zh-CN" sz="1200" dirty="0">
                <a:latin typeface="Porsche Next TT" panose="020B0504020101010102" pitchFamily="34" charset="0"/>
                <a:ea typeface="SimHei" panose="02010609060101010101" pitchFamily="49" charset="-122"/>
                <a:cs typeface="Porsche Next TT" panose="020B0504020101010102" pitchFamily="34" charset="0"/>
              </a:rPr>
              <a:t>14:30 - 15:30</a:t>
            </a:r>
            <a:endParaRPr lang="zh-CN" altLang="en-US" sz="1200" dirty="0">
              <a:latin typeface="Porsche Next TT" panose="020B0504020101010102" pitchFamily="34" charset="0"/>
              <a:ea typeface="SimHei" panose="02010609060101010101" pitchFamily="49" charset="-122"/>
              <a:cs typeface="Porsche Next TT" panose="020B0504020101010102" pitchFamily="34" charset="0"/>
            </a:endParaRPr>
          </a:p>
          <a:p>
            <a:r>
              <a:rPr lang="zh-CN" altLang="en-US" sz="1200" dirty="0">
                <a:latin typeface="Porsche Next TT" panose="020B0504020101010102" pitchFamily="34" charset="0"/>
                <a:ea typeface="SimHei" panose="02010609060101010101" pitchFamily="49" charset="-122"/>
                <a:cs typeface="Porsche Next TT" panose="020B0504020101010102" pitchFamily="34" charset="0"/>
              </a:rPr>
              <a:t>       </a:t>
            </a:r>
            <a:r>
              <a:rPr lang="en-US" altLang="zh-CN" sz="1200" dirty="0">
                <a:latin typeface="Porsche Next TT" panose="020B0504020101010102" pitchFamily="34" charset="0"/>
                <a:ea typeface="SimHei" panose="02010609060101010101" pitchFamily="49" charset="-122"/>
                <a:cs typeface="Porsche Next TT" panose="020B0504020101010102" pitchFamily="34" charset="0"/>
              </a:rPr>
              <a:t>16:00 - 17:00</a:t>
            </a:r>
            <a:endParaRPr lang="zh-CN" altLang="en-US" sz="1200" dirty="0">
              <a:latin typeface="Porsche Next TT" panose="020B0504020101010102" pitchFamily="34" charset="0"/>
              <a:ea typeface="SimHei" panose="02010609060101010101" pitchFamily="49" charset="-122"/>
              <a:cs typeface="Porsche Next TT" panose="020B0504020101010102" pitchFamily="34" charset="0"/>
            </a:endParaRPr>
          </a:p>
          <a:p>
            <a:r>
              <a:rPr lang="zh-CN" altLang="en-US" sz="1200" dirty="0">
                <a:latin typeface="SimHei" panose="02010609060101010101" pitchFamily="49" charset="-122"/>
                <a:ea typeface="SimHei" panose="02010609060101010101" pitchFamily="49" charset="-122"/>
              </a:rPr>
              <a:t>地点：酒店海滨草坪</a:t>
            </a:r>
          </a:p>
          <a:p>
            <a:endParaRPr lang="zh-CN" altLang="en-US" sz="1200" dirty="0">
              <a:latin typeface="SimHei" panose="02010609060101010101" pitchFamily="49" charset="-122"/>
              <a:ea typeface="SimHei" panose="02010609060101010101" pitchFamily="49" charset="-122"/>
            </a:endParaRPr>
          </a:p>
        </p:txBody>
      </p:sp>
      <p:sp>
        <p:nvSpPr>
          <p:cNvPr id="18" name="矩形 17"/>
          <p:cNvSpPr/>
          <p:nvPr/>
        </p:nvSpPr>
        <p:spPr>
          <a:xfrm flipH="1" flipV="1">
            <a:off x="5695380" y="2710845"/>
            <a:ext cx="142240" cy="117617"/>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sp>
        <p:nvSpPr>
          <p:cNvPr id="19" name="矩形 18"/>
          <p:cNvSpPr/>
          <p:nvPr/>
        </p:nvSpPr>
        <p:spPr>
          <a:xfrm flipH="1" flipV="1">
            <a:off x="5692332" y="2904592"/>
            <a:ext cx="145288" cy="118525"/>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pic>
        <p:nvPicPr>
          <p:cNvPr id="3" name="图片 2">
            <a:extLst>
              <a:ext uri="{FF2B5EF4-FFF2-40B4-BE49-F238E27FC236}">
                <a16:creationId xmlns:a16="http://schemas.microsoft.com/office/drawing/2014/main" id="{A54F5D50-DCF7-1E42-BD4B-FDB8EA8378A4}"/>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1062326" y="1408584"/>
            <a:ext cx="4038630" cy="2699085"/>
          </a:xfrm>
          <a:prstGeom prst="rect">
            <a:avLst/>
          </a:prstGeom>
        </p:spPr>
      </p:pic>
    </p:spTree>
    <p:extLst>
      <p:ext uri="{BB962C8B-B14F-4D97-AF65-F5344CB8AC3E}">
        <p14:creationId xmlns:p14="http://schemas.microsoft.com/office/powerpoint/2010/main" val="200567356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12"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simhei_porsche" charset="0"/>
                <a:ea typeface="simhei_porsche" charset="0"/>
                <a:cs typeface="simhei_porsche" charset="0"/>
              </a:rPr>
              <a:t>活动预约 </a:t>
            </a:r>
            <a:r>
              <a:rPr lang="en-US" altLang="zh-CN" sz="1600" dirty="0">
                <a:latin typeface="simhei_porsche" charset="0"/>
                <a:ea typeface="simhei_porsche" charset="0"/>
                <a:cs typeface="simhei_porsche" charset="0"/>
              </a:rPr>
              <a:t> - </a:t>
            </a:r>
            <a:r>
              <a:rPr lang="zh-CN" altLang="en-US" sz="1600" dirty="0">
                <a:latin typeface="simhei_porsche" charset="0"/>
                <a:ea typeface="simhei_porsche" charset="0"/>
                <a:cs typeface="simhei_porsche" charset="0"/>
              </a:rPr>
              <a:t> 嘉宾预约</a:t>
            </a:r>
            <a:r>
              <a:rPr lang="en-US" altLang="zh-CN" sz="1600" dirty="0">
                <a:latin typeface="simhei_porsche" charset="0"/>
                <a:ea typeface="simhei_porsche" charset="0"/>
                <a:cs typeface="simhei_porsche" charset="0"/>
              </a:rPr>
              <a:t>–</a:t>
            </a:r>
            <a:r>
              <a:rPr lang="zh-CN" altLang="en-US" sz="1600" dirty="0">
                <a:latin typeface="simhei_porsche" charset="0"/>
                <a:ea typeface="simhei_porsche" charset="0"/>
                <a:cs typeface="simhei_porsche" charset="0"/>
              </a:rPr>
              <a:t>户外瑜伽</a:t>
            </a:r>
            <a:endParaRPr lang="en-US" altLang="zh-CN" sz="1600" dirty="0">
              <a:latin typeface="simhei_porsche" charset="0"/>
              <a:ea typeface="simhei_porsche" charset="0"/>
              <a:cs typeface="simhei_porsche" charset="0"/>
            </a:endParaRPr>
          </a:p>
        </p:txBody>
      </p:sp>
      <p:sp>
        <p:nvSpPr>
          <p:cNvPr id="9" name="矩形 8"/>
          <p:cNvSpPr/>
          <p:nvPr/>
        </p:nvSpPr>
        <p:spPr>
          <a:xfrm>
            <a:off x="3545900" y="2012705"/>
            <a:ext cx="612668"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a:solidFill>
                  <a:schemeClr val="bg1"/>
                </a:solidFill>
                <a:latin typeface="Porsche Next TT" panose="020B0504020101010102" pitchFamily="34" charset="0"/>
                <a:ea typeface="simhei_porsche"/>
                <a:cs typeface="Porsche Next TT" panose="020B0504020101010102" pitchFamily="34" charset="0"/>
                <a:sym typeface="simhei_porsche"/>
              </a:rPr>
              <a:t>瑜伽</a:t>
            </a:r>
            <a:endPar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endParaRPr>
          </a:p>
        </p:txBody>
      </p:sp>
      <p:grpSp>
        <p:nvGrpSpPr>
          <p:cNvPr id="10" name="组 9"/>
          <p:cNvGrpSpPr/>
          <p:nvPr/>
        </p:nvGrpSpPr>
        <p:grpSpPr>
          <a:xfrm>
            <a:off x="5705790" y="3322706"/>
            <a:ext cx="4037038" cy="1681229"/>
            <a:chOff x="5949939" y="2286298"/>
            <a:chExt cx="4037038" cy="1681229"/>
          </a:xfrm>
        </p:grpSpPr>
        <p:sp>
          <p:nvSpPr>
            <p:cNvPr id="11" name="TextBox 4"/>
            <p:cNvSpPr txBox="1"/>
            <p:nvPr/>
          </p:nvSpPr>
          <p:spPr>
            <a:xfrm>
              <a:off x="5949939" y="2286298"/>
              <a:ext cx="4037038" cy="1681229"/>
            </a:xfrm>
            <a:prstGeom prst="rect">
              <a:avLst/>
            </a:prstGeom>
            <a:solidFill>
              <a:schemeClr val="tx1">
                <a:alpha val="74902"/>
              </a:schemeClr>
            </a:solidFill>
            <a:ln>
              <a:solidFill>
                <a:schemeClr val="bg1">
                  <a:lumMod val="50000"/>
                </a:schemeClr>
              </a:solidFill>
            </a:ln>
          </p:spPr>
          <p:txBody>
            <a:bodyPr wrap="square" rtlCol="0">
              <a:spAutoFit/>
            </a:bodyPr>
            <a:lstStyle/>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尊敬的保时捷车主俱乐部会员！</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您确定预约</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12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月</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日（场次）</a:t>
              </a:r>
              <a:endParaRPr lang="en-US" altLang="zh-CN" sz="1400" dirty="0">
                <a:solidFill>
                  <a:schemeClr val="bg1"/>
                </a:solidFill>
                <a:latin typeface="Porsche Next TT" pitchFamily="34" charset="0"/>
                <a:ea typeface="simhei_porsche" pitchFamily="49" charset="-122"/>
                <a:cs typeface="Porsche Next TT" pitchFamily="34" charset="0"/>
                <a:sym typeface="Futura LT Book"/>
              </a:endParaRP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户外瑜伽活动吗？</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预约一经确认不可更改，请谨慎预约。</a:t>
              </a:r>
            </a:p>
            <a:p>
              <a:pP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                         确认                                  再想想   </a:t>
              </a:r>
            </a:p>
          </p:txBody>
        </p:sp>
        <p:sp>
          <p:nvSpPr>
            <p:cNvPr id="13" name="矩形 12"/>
            <p:cNvSpPr/>
            <p:nvPr/>
          </p:nvSpPr>
          <p:spPr>
            <a:xfrm>
              <a:off x="6746240" y="3710680"/>
              <a:ext cx="162123" cy="172720"/>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sp>
          <p:nvSpPr>
            <p:cNvPr id="14" name="矩形 13"/>
            <p:cNvSpPr/>
            <p:nvPr/>
          </p:nvSpPr>
          <p:spPr>
            <a:xfrm>
              <a:off x="8382000" y="3710680"/>
              <a:ext cx="162123" cy="172720"/>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grpSp>
      <p:sp>
        <p:nvSpPr>
          <p:cNvPr id="15" name="矩形 14"/>
          <p:cNvSpPr/>
          <p:nvPr/>
        </p:nvSpPr>
        <p:spPr>
          <a:xfrm>
            <a:off x="5633746" y="1016857"/>
            <a:ext cx="4109081" cy="2308324"/>
          </a:xfrm>
          <a:prstGeom prst="rect">
            <a:avLst/>
          </a:prstGeom>
        </p:spPr>
        <p:txBody>
          <a:bodyPr wrap="square">
            <a:spAutoFit/>
          </a:bodyPr>
          <a:lstStyle/>
          <a:p>
            <a:r>
              <a:rPr lang="zh-CN" altLang="en-US" sz="1200" dirty="0">
                <a:latin typeface="SimHei" panose="02010609060101010101" pitchFamily="49" charset="-122"/>
                <a:ea typeface="SimHei" panose="02010609060101010101" pitchFamily="49" charset="-122"/>
                <a:cs typeface="Porsche Next TT" pitchFamily="34" charset="0"/>
              </a:rPr>
              <a:t>户外瑜伽</a:t>
            </a:r>
            <a:endParaRPr lang="en-US" altLang="zh-CN" sz="1200" dirty="0">
              <a:latin typeface="SimHei" panose="02010609060101010101" pitchFamily="49" charset="-122"/>
              <a:ea typeface="SimHei" panose="02010609060101010101" pitchFamily="49" charset="-122"/>
              <a:cs typeface="Porsche Next TT" pitchFamily="34" charset="0"/>
            </a:endParaRPr>
          </a:p>
          <a:p>
            <a:endParaRPr lang="zh-CN" altLang="en-US" sz="1200" dirty="0">
              <a:latin typeface="SimHei" panose="02010609060101010101" pitchFamily="49" charset="-122"/>
              <a:ea typeface="SimHei" panose="02010609060101010101" pitchFamily="49" charset="-122"/>
              <a:cs typeface="Porsche Next TT" pitchFamily="34" charset="0"/>
            </a:endParaRPr>
          </a:p>
          <a:p>
            <a:r>
              <a:rPr lang="zh-CN" altLang="en-US" sz="1200" dirty="0">
                <a:latin typeface="SimHei" panose="02010609060101010101" pitchFamily="49" charset="-122"/>
                <a:ea typeface="SimHei" panose="02010609060101010101" pitchFamily="49" charset="-122"/>
              </a:rPr>
              <a:t>保时捷中国车主俱乐部协同威斯汀酒店一起安排的户外瑜伽，让大家都有机会在美丽独特的海边美景中释放压力</a:t>
            </a:r>
            <a:r>
              <a:rPr lang="en-US" altLang="zh-CN" sz="1200" dirty="0">
                <a:latin typeface="SimHei" panose="02010609060101010101" pitchFamily="49" charset="-122"/>
                <a:ea typeface="SimHei" panose="02010609060101010101" pitchFamily="49" charset="-122"/>
              </a:rPr>
              <a:t>,</a:t>
            </a:r>
            <a:r>
              <a:rPr lang="zh-CN" altLang="en-US" sz="1200" dirty="0">
                <a:latin typeface="SimHei" panose="02010609060101010101" pitchFamily="49" charset="-122"/>
                <a:ea typeface="SimHei" panose="02010609060101010101" pitchFamily="49" charset="-122"/>
              </a:rPr>
              <a:t>舒缓身心</a:t>
            </a:r>
            <a:r>
              <a:rPr lang="en-US" altLang="zh-CN" sz="1200" dirty="0">
                <a:latin typeface="SimHei" panose="02010609060101010101" pitchFamily="49" charset="-122"/>
                <a:ea typeface="SimHei" panose="02010609060101010101" pitchFamily="49" charset="-122"/>
              </a:rPr>
              <a:t>,</a:t>
            </a:r>
            <a:r>
              <a:rPr lang="zh-CN" altLang="en-US" sz="1200" dirty="0">
                <a:latin typeface="SimHei" panose="02010609060101010101" pitchFamily="49" charset="-122"/>
                <a:ea typeface="SimHei" panose="02010609060101010101" pitchFamily="49" charset="-122"/>
              </a:rPr>
              <a:t>希望海边的日光和海风可以为您提供一种健康放松的方式打开新的一天。</a:t>
            </a:r>
            <a:endParaRPr lang="en-US" altLang="zh-CN" sz="1200" dirty="0">
              <a:latin typeface="SimHei" panose="02010609060101010101" pitchFamily="49" charset="-122"/>
              <a:ea typeface="SimHei" panose="02010609060101010101" pitchFamily="49" charset="-122"/>
            </a:endParaRPr>
          </a:p>
          <a:p>
            <a:endParaRPr lang="en-US" altLang="zh-CN" sz="1200" dirty="0">
              <a:latin typeface="SimHei" panose="02010609060101010101" pitchFamily="49" charset="-122"/>
              <a:ea typeface="SimHei" panose="02010609060101010101" pitchFamily="49" charset="-122"/>
              <a:cs typeface="Porsche Next TT" pitchFamily="34" charset="0"/>
            </a:endParaRPr>
          </a:p>
          <a:p>
            <a:r>
              <a:rPr lang="zh-CN" altLang="en-US" sz="1200" dirty="0">
                <a:latin typeface="SimHei" panose="02010609060101010101" pitchFamily="49" charset="-122"/>
                <a:ea typeface="SimHei" panose="02010609060101010101" pitchFamily="49" charset="-122"/>
                <a:cs typeface="Porsche Next TT" pitchFamily="34" charset="0"/>
              </a:rPr>
              <a:t>场次：</a:t>
            </a:r>
          </a:p>
          <a:p>
            <a:r>
              <a:rPr lang="zh-CN" altLang="en-US" sz="1200" dirty="0">
                <a:latin typeface="Porsche Next TT" panose="020B0504020101010102" pitchFamily="34" charset="0"/>
                <a:ea typeface="simhei_porsche" pitchFamily="49" charset="-122"/>
                <a:cs typeface="Porsche Next TT" panose="020B0504020101010102" pitchFamily="34" charset="0"/>
              </a:rPr>
              <a:t>      </a:t>
            </a:r>
            <a:r>
              <a:rPr lang="en-US" altLang="zh-CN" sz="1200" dirty="0">
                <a:latin typeface="Porsche Next TT" panose="020B0504020101010102" pitchFamily="34" charset="0"/>
                <a:ea typeface="simhei_porsche" pitchFamily="49" charset="-122"/>
                <a:cs typeface="Porsche Next TT" panose="020B0504020101010102" pitchFamily="34" charset="0"/>
              </a:rPr>
              <a:t>08:00 - 09:00</a:t>
            </a:r>
            <a:endParaRPr lang="zh-CN" altLang="en-US" sz="1200" dirty="0">
              <a:latin typeface="Porsche Next TT" panose="020B0504020101010102" pitchFamily="34" charset="0"/>
              <a:ea typeface="simhei_porsche" pitchFamily="49" charset="-122"/>
              <a:cs typeface="Porsche Next TT" panose="020B0504020101010102" pitchFamily="34" charset="0"/>
            </a:endParaRPr>
          </a:p>
          <a:p>
            <a:r>
              <a:rPr lang="zh-CN" altLang="en-US" sz="1200" dirty="0">
                <a:latin typeface="Porsche Next TT" panose="020B0504020101010102" pitchFamily="34" charset="0"/>
                <a:ea typeface="simhei_porsche" pitchFamily="49" charset="-122"/>
                <a:cs typeface="Porsche Next TT" panose="020B0504020101010102" pitchFamily="34" charset="0"/>
              </a:rPr>
              <a:t>      </a:t>
            </a:r>
            <a:r>
              <a:rPr lang="en-US" altLang="zh-CN" sz="1200" dirty="0">
                <a:latin typeface="Porsche Next TT" panose="020B0504020101010102" pitchFamily="34" charset="0"/>
                <a:ea typeface="simhei_porsche" pitchFamily="49" charset="-122"/>
                <a:cs typeface="Porsche Next TT" panose="020B0504020101010102" pitchFamily="34" charset="0"/>
              </a:rPr>
              <a:t>09:30 - 10:30</a:t>
            </a:r>
            <a:endParaRPr lang="zh-CN" altLang="en-US" sz="1200" dirty="0">
              <a:latin typeface="Porsche Next TT" panose="020B0504020101010102" pitchFamily="34" charset="0"/>
              <a:ea typeface="simhei_porsche" pitchFamily="49" charset="-122"/>
              <a:cs typeface="Porsche Next TT" panose="020B0504020101010102" pitchFamily="34" charset="0"/>
            </a:endParaRPr>
          </a:p>
          <a:p>
            <a:r>
              <a:rPr lang="zh-CN" altLang="en-US" sz="1200" dirty="0">
                <a:latin typeface="SimHei" panose="02010609060101010101" pitchFamily="49" charset="-122"/>
                <a:ea typeface="SimHei" panose="02010609060101010101" pitchFamily="49" charset="-122"/>
              </a:rPr>
              <a:t>地点：酒店海滨草坪</a:t>
            </a:r>
          </a:p>
          <a:p>
            <a:endParaRPr lang="zh-CN" altLang="en-US" sz="1200" dirty="0"/>
          </a:p>
        </p:txBody>
      </p:sp>
      <p:sp>
        <p:nvSpPr>
          <p:cNvPr id="16" name="矩形 15"/>
          <p:cNvSpPr/>
          <p:nvPr/>
        </p:nvSpPr>
        <p:spPr>
          <a:xfrm flipH="1">
            <a:off x="5716789" y="2542289"/>
            <a:ext cx="160528" cy="110759"/>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sp>
        <p:nvSpPr>
          <p:cNvPr id="17" name="矩形 16"/>
          <p:cNvSpPr/>
          <p:nvPr/>
        </p:nvSpPr>
        <p:spPr>
          <a:xfrm flipH="1">
            <a:off x="5713741" y="2725700"/>
            <a:ext cx="160528" cy="110759"/>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pic>
        <p:nvPicPr>
          <p:cNvPr id="4" name="图片 3">
            <a:extLst>
              <a:ext uri="{FF2B5EF4-FFF2-40B4-BE49-F238E27FC236}">
                <a16:creationId xmlns:a16="http://schemas.microsoft.com/office/drawing/2014/main" id="{003C2A4E-28E8-994B-B052-6069B0F92CC3}"/>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1285303" y="1485062"/>
            <a:ext cx="2748849" cy="2744876"/>
          </a:xfrm>
          <a:prstGeom prst="rect">
            <a:avLst/>
          </a:prstGeom>
        </p:spPr>
      </p:pic>
    </p:spTree>
    <p:extLst>
      <p:ext uri="{BB962C8B-B14F-4D97-AF65-F5344CB8AC3E}">
        <p14:creationId xmlns:p14="http://schemas.microsoft.com/office/powerpoint/2010/main" val="326621869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12"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simhei_porsche" charset="0"/>
                <a:ea typeface="simhei_porsche" charset="0"/>
                <a:cs typeface="simhei_porsche" charset="0"/>
              </a:rPr>
              <a:t>活动预约 </a:t>
            </a:r>
            <a:r>
              <a:rPr lang="en-US" altLang="zh-CN" sz="1600" dirty="0">
                <a:latin typeface="simhei_porsche" charset="0"/>
                <a:ea typeface="simhei_porsche" charset="0"/>
                <a:cs typeface="simhei_porsche" charset="0"/>
              </a:rPr>
              <a:t> - </a:t>
            </a:r>
            <a:r>
              <a:rPr lang="zh-CN" altLang="en-US" sz="1600" dirty="0">
                <a:latin typeface="simhei_porsche" charset="0"/>
                <a:ea typeface="simhei_porsche" charset="0"/>
                <a:cs typeface="simhei_porsche" charset="0"/>
              </a:rPr>
              <a:t> 嘉宾预约</a:t>
            </a:r>
            <a:r>
              <a:rPr lang="en-US" altLang="zh-CN" sz="1600" dirty="0">
                <a:latin typeface="simhei_porsche" charset="0"/>
                <a:ea typeface="simhei_porsche" charset="0"/>
                <a:cs typeface="simhei_porsche" charset="0"/>
              </a:rPr>
              <a:t>–</a:t>
            </a:r>
            <a:r>
              <a:rPr lang="zh-CN" altLang="en-US" sz="1600" dirty="0">
                <a:latin typeface="simhei_porsche" charset="0"/>
                <a:ea typeface="simhei_porsche" charset="0"/>
                <a:cs typeface="simhei_porsche" charset="0"/>
              </a:rPr>
              <a:t>高尔夫</a:t>
            </a:r>
            <a:endParaRPr lang="en-US" altLang="zh-CN" sz="1600" dirty="0">
              <a:latin typeface="simhei_porsche" charset="0"/>
              <a:ea typeface="simhei_porsche" charset="0"/>
              <a:cs typeface="simhei_porsche" charset="0"/>
            </a:endParaRPr>
          </a:p>
        </p:txBody>
      </p:sp>
      <p:sp>
        <p:nvSpPr>
          <p:cNvPr id="5" name="矩形 4"/>
          <p:cNvSpPr/>
          <p:nvPr/>
        </p:nvSpPr>
        <p:spPr>
          <a:xfrm>
            <a:off x="3426342" y="1762509"/>
            <a:ext cx="800219"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a:solidFill>
                  <a:schemeClr val="bg1"/>
                </a:solidFill>
                <a:latin typeface="Porsche Next TT" panose="020B0504020101010102" pitchFamily="34" charset="0"/>
                <a:ea typeface="simhei_porsche"/>
                <a:cs typeface="Porsche Next TT" panose="020B0504020101010102" pitchFamily="34" charset="0"/>
                <a:sym typeface="simhei_porsche"/>
              </a:rPr>
              <a:t>高尔夫</a:t>
            </a:r>
            <a:endPar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endParaRPr>
          </a:p>
        </p:txBody>
      </p:sp>
      <p:sp>
        <p:nvSpPr>
          <p:cNvPr id="3" name="矩形 2"/>
          <p:cNvSpPr/>
          <p:nvPr/>
        </p:nvSpPr>
        <p:spPr>
          <a:xfrm>
            <a:off x="5620341" y="633889"/>
            <a:ext cx="4059235" cy="2677656"/>
          </a:xfrm>
          <a:prstGeom prst="rect">
            <a:avLst/>
          </a:prstGeom>
        </p:spPr>
        <p:txBody>
          <a:bodyPr wrap="square">
            <a:spAutoFit/>
          </a:bodyPr>
          <a:lstStyle/>
          <a:p>
            <a:r>
              <a:rPr lang="zh-CN" altLang="en-US" sz="1200" dirty="0">
                <a:latin typeface="SimHei" panose="02010609060101010101" pitchFamily="49" charset="-122"/>
                <a:ea typeface="SimHei" panose="02010609060101010101" pitchFamily="49" charset="-122"/>
                <a:cs typeface="Porsche Next TT" pitchFamily="34" charset="0"/>
              </a:rPr>
              <a:t>高</a:t>
            </a:r>
            <a:r>
              <a:rPr lang="zh-CN" altLang="en-US" sz="1200" dirty="0">
                <a:latin typeface="SimHei" panose="02010609060101010101" pitchFamily="49" charset="-122"/>
                <a:ea typeface="SimHei" panose="02010609060101010101" pitchFamily="49" charset="-122"/>
                <a:cs typeface="simhei_porsche" charset="0"/>
              </a:rPr>
              <a:t>尔</a:t>
            </a:r>
            <a:r>
              <a:rPr lang="zh-CN" altLang="en-US" sz="1200" dirty="0">
                <a:latin typeface="SimHei" panose="02010609060101010101" pitchFamily="49" charset="-122"/>
                <a:ea typeface="SimHei" panose="02010609060101010101" pitchFamily="49" charset="-122"/>
                <a:cs typeface="Porsche Next TT" pitchFamily="34" charset="0"/>
              </a:rPr>
              <a:t>夫 </a:t>
            </a:r>
            <a:r>
              <a:rPr lang="zh-CN" altLang="en-US" sz="1200" dirty="0">
                <a:latin typeface="Porsche Next TT" panose="020B0504020101010102" pitchFamily="34" charset="0"/>
                <a:ea typeface="SimHei" panose="02010609060101010101" pitchFamily="49" charset="-122"/>
                <a:cs typeface="Porsche Next TT" panose="020B0504020101010102" pitchFamily="34" charset="0"/>
              </a:rPr>
              <a:t>（</a:t>
            </a:r>
            <a:r>
              <a:rPr lang="en-US" altLang="zh-CN" sz="1200" dirty="0">
                <a:latin typeface="Porsche Next TT" panose="020B0504020101010102" pitchFamily="34" charset="0"/>
                <a:ea typeface="SimHei" panose="02010609060101010101" pitchFamily="49" charset="-122"/>
                <a:cs typeface="Porsche Next TT" panose="020B0504020101010102" pitchFamily="34" charset="0"/>
              </a:rPr>
              <a:t>09:30 - 16:30</a:t>
            </a:r>
            <a:r>
              <a:rPr lang="zh-CN" altLang="en-US" sz="1200" dirty="0">
                <a:latin typeface="Porsche Next TT" panose="020B0504020101010102" pitchFamily="34" charset="0"/>
                <a:ea typeface="SimHei" panose="02010609060101010101" pitchFamily="49" charset="-122"/>
                <a:cs typeface="Porsche Next TT" panose="020B0504020101010102" pitchFamily="34" charset="0"/>
              </a:rPr>
              <a:t>） </a:t>
            </a:r>
            <a:endParaRPr lang="en-US" altLang="zh-CN" sz="1200" dirty="0">
              <a:latin typeface="Porsche Next TT" panose="020B0504020101010102" pitchFamily="34" charset="0"/>
              <a:ea typeface="SimHei" panose="02010609060101010101" pitchFamily="49" charset="-122"/>
              <a:cs typeface="Porsche Next TT" panose="020B0504020101010102" pitchFamily="34" charset="0"/>
            </a:endParaRPr>
          </a:p>
          <a:p>
            <a:endParaRPr lang="zh-CN" altLang="en-US" sz="1200" dirty="0">
              <a:latin typeface="Porsche Next TT" panose="020B0504020101010102" pitchFamily="34" charset="0"/>
              <a:ea typeface="SimHei" panose="02010609060101010101" pitchFamily="49" charset="-122"/>
              <a:cs typeface="Porsche Next TT" panose="020B0504020101010102" pitchFamily="34" charset="0"/>
            </a:endParaRPr>
          </a:p>
          <a:p>
            <a:r>
              <a:rPr lang="zh-CN" altLang="en-US" sz="1200" dirty="0">
                <a:latin typeface="SimHei" panose="02010609060101010101" pitchFamily="49" charset="-122"/>
                <a:ea typeface="SimHei" panose="02010609060101010101" pitchFamily="49" charset="-122"/>
              </a:rPr>
              <a:t>全球最成功的一位高尔夫球</a:t>
            </a:r>
            <a:r>
              <a:rPr lang="zh-CN" altLang="en-US" sz="1200" dirty="0">
                <a:latin typeface="Porsche Next TT" panose="020B0504020101010102" pitchFamily="34" charset="0"/>
                <a:ea typeface="SimHei" panose="02010609060101010101" pitchFamily="49" charset="-122"/>
                <a:cs typeface="Porsche Next TT" panose="020B0504020101010102" pitchFamily="34" charset="0"/>
              </a:rPr>
              <a:t>手 </a:t>
            </a:r>
            <a:r>
              <a:rPr lang="en-US" altLang="zh-CN" sz="1200" dirty="0">
                <a:latin typeface="Porsche Next TT" panose="020B0504020101010102" pitchFamily="34" charset="0"/>
                <a:ea typeface="SimHei" panose="02010609060101010101" pitchFamily="49" charset="-122"/>
                <a:cs typeface="Porsche Next TT" panose="020B0504020101010102" pitchFamily="34" charset="0"/>
              </a:rPr>
              <a:t>Phil Mickelson </a:t>
            </a:r>
            <a:r>
              <a:rPr lang="zh-CN" altLang="en-US" sz="1200" dirty="0">
                <a:latin typeface="SimHei" panose="02010609060101010101" pitchFamily="49" charset="-122"/>
                <a:ea typeface="SimHei" panose="02010609060101010101" pitchFamily="49" charset="-122"/>
              </a:rPr>
              <a:t>曾经说过</a:t>
            </a:r>
            <a:r>
              <a:rPr lang="en-US" altLang="zh-CN" sz="1200" dirty="0">
                <a:latin typeface="SimHei" panose="02010609060101010101" pitchFamily="49" charset="-122"/>
                <a:ea typeface="SimHei" panose="02010609060101010101" pitchFamily="49" charset="-122"/>
              </a:rPr>
              <a:t>:“</a:t>
            </a:r>
            <a:r>
              <a:rPr lang="zh-CN" altLang="en-US" sz="1200" dirty="0">
                <a:latin typeface="SimHei" panose="02010609060101010101" pitchFamily="49" charset="-122"/>
                <a:ea typeface="SimHei" panose="02010609060101010101" pitchFamily="49" charset="-122"/>
              </a:rPr>
              <a:t>高尔夫的目标不仅仅是赢得比赛，而是要像绅士一样，有风度地取得胜利。”保时捷中国车主俱乐部邀请您前来挥杆，</a:t>
            </a:r>
            <a:r>
              <a:rPr lang="en-US" altLang="zh-CN" sz="1200" dirty="0">
                <a:latin typeface="Porsche Next TT" panose="020B0504020101010102" pitchFamily="34" charset="0"/>
                <a:ea typeface="SimHei" panose="02010609060101010101" pitchFamily="49" charset="-122"/>
                <a:cs typeface="Porsche Next TT" panose="020B0504020101010102" pitchFamily="34" charset="0"/>
              </a:rPr>
              <a:t>18 </a:t>
            </a:r>
            <a:r>
              <a:rPr lang="zh-CN" altLang="en-US" sz="1200" dirty="0">
                <a:latin typeface="SimHei" panose="02010609060101010101" pitchFamily="49" charset="-122"/>
                <a:ea typeface="SimHei" panose="02010609060101010101" pitchFamily="49" charset="-122"/>
              </a:rPr>
              <a:t>洞比赛，新新贝利亚规则，以总杆成绩评定冠亚季军。</a:t>
            </a:r>
          </a:p>
          <a:p>
            <a:endParaRPr lang="zh-CN" altLang="en-US" sz="1200" dirty="0">
              <a:latin typeface="SimHei" panose="02010609060101010101" pitchFamily="49" charset="-122"/>
              <a:ea typeface="SimHei" panose="02010609060101010101" pitchFamily="49" charset="-122"/>
            </a:endParaRPr>
          </a:p>
          <a:p>
            <a:r>
              <a:rPr lang="zh-CN" altLang="en-US" sz="1200" dirty="0">
                <a:latin typeface="simhei_porsche" panose="02010609060101010101" pitchFamily="49" charset="-122"/>
                <a:ea typeface="simhei_porsche" panose="02010609060101010101" pitchFamily="49" charset="-122"/>
              </a:rPr>
              <a:t>出发集合地点：</a:t>
            </a:r>
            <a:r>
              <a:rPr lang="en-US" altLang="zh-CN" sz="1200" dirty="0">
                <a:latin typeface="Porsche Next TT" panose="020B0504020101010102" pitchFamily="34" charset="0"/>
                <a:ea typeface="simhei_porsche" panose="02010609060101010101" pitchFamily="49" charset="-122"/>
                <a:cs typeface="Porsche Next TT" panose="020B0504020101010102" pitchFamily="34" charset="0"/>
              </a:rPr>
              <a:t>2F</a:t>
            </a:r>
            <a:r>
              <a:rPr lang="zh-CN" altLang="en-US" sz="1200" dirty="0">
                <a:latin typeface="simhei_porsche" panose="02010609060101010101" pitchFamily="49" charset="-122"/>
                <a:ea typeface="simhei_porsche" panose="02010609060101010101" pitchFamily="49" charset="-122"/>
              </a:rPr>
              <a:t>酒店大堂</a:t>
            </a:r>
            <a:endParaRPr lang="en-US" altLang="zh-CN" sz="1200" dirty="0">
              <a:latin typeface="simhei_porsche" panose="02010609060101010101" pitchFamily="49" charset="-122"/>
              <a:ea typeface="simhei_porsche" panose="02010609060101010101" pitchFamily="49" charset="-122"/>
            </a:endParaRPr>
          </a:p>
          <a:p>
            <a:r>
              <a:rPr lang="zh-CN" altLang="en-US" sz="1200" dirty="0">
                <a:latin typeface="simhei_porsche" panose="02010609060101010101" pitchFamily="49" charset="-122"/>
                <a:ea typeface="simhei_porsche" panose="02010609060101010101" pitchFamily="49" charset="-122"/>
              </a:rPr>
              <a:t>出发时间：</a:t>
            </a:r>
            <a:r>
              <a:rPr lang="en-US" altLang="zh-CN" sz="1200" dirty="0">
                <a:latin typeface="Porsche Next TT" panose="020B0504020101010102" pitchFamily="34" charset="0"/>
                <a:ea typeface="simhei_porsche" panose="02010609060101010101" pitchFamily="49" charset="-122"/>
                <a:cs typeface="Porsche Next TT" panose="020B0504020101010102" pitchFamily="34" charset="0"/>
              </a:rPr>
              <a:t>09:15</a:t>
            </a:r>
            <a:r>
              <a:rPr lang="zh-CN" altLang="en-US" sz="1200" dirty="0">
                <a:latin typeface="Porsche Next TT" panose="020B0504020101010102" pitchFamily="34" charset="0"/>
                <a:ea typeface="simhei_porsche" panose="02010609060101010101" pitchFamily="49" charset="-122"/>
                <a:cs typeface="Porsche Next TT" panose="020B0504020101010102" pitchFamily="34" charset="0"/>
              </a:rPr>
              <a:t>集合班车发车前往鉴湖蓝湾高尔夫球场返回集合地点：鉴湖蓝湾高尔夫球场正门</a:t>
            </a:r>
            <a:endParaRPr lang="en-US" altLang="zh-CN" sz="1200" dirty="0">
              <a:latin typeface="Porsche Next TT" panose="020B0504020101010102" pitchFamily="34" charset="0"/>
              <a:ea typeface="simhei_porsche" panose="02010609060101010101" pitchFamily="49" charset="-122"/>
              <a:cs typeface="Porsche Next TT" panose="020B0504020101010102" pitchFamily="34" charset="0"/>
            </a:endParaRPr>
          </a:p>
          <a:p>
            <a:r>
              <a:rPr lang="zh-CN" altLang="en-US" sz="1200" dirty="0">
                <a:latin typeface="Porsche Next TT" panose="020B0504020101010102" pitchFamily="34" charset="0"/>
                <a:ea typeface="simhei_porsche" panose="02010609060101010101" pitchFamily="49" charset="-122"/>
                <a:cs typeface="Porsche Next TT" panose="020B0504020101010102" pitchFamily="34" charset="0"/>
              </a:rPr>
              <a:t>返回时间：</a:t>
            </a:r>
            <a:r>
              <a:rPr lang="en-US" altLang="zh-CN" sz="1200" dirty="0">
                <a:latin typeface="Porsche Next TT" panose="020B0504020101010102" pitchFamily="34" charset="0"/>
                <a:ea typeface="simhei_porsche" panose="02010609060101010101" pitchFamily="49" charset="-122"/>
                <a:cs typeface="Porsche Next TT" panose="020B0504020101010102" pitchFamily="34" charset="0"/>
              </a:rPr>
              <a:t>16:15</a:t>
            </a:r>
            <a:r>
              <a:rPr lang="zh-CN" altLang="en-US" sz="1200" dirty="0">
                <a:latin typeface="Porsche Next TT" panose="020B0504020101010102" pitchFamily="34" charset="0"/>
                <a:ea typeface="simhei_porsche" panose="02010609060101010101" pitchFamily="49" charset="-122"/>
                <a:cs typeface="Porsche Next TT" panose="020B0504020101010102" pitchFamily="34" charset="0"/>
              </a:rPr>
              <a:t>集合班车发车返回酒店</a:t>
            </a:r>
            <a:endParaRPr lang="zh-CN" altLang="en-US" sz="1200" dirty="0">
              <a:latin typeface="simhei_porsche" panose="02010609060101010101" pitchFamily="49" charset="-122"/>
              <a:ea typeface="simhei_porsche" panose="02010609060101010101" pitchFamily="49" charset="-122"/>
            </a:endParaRPr>
          </a:p>
          <a:p>
            <a:r>
              <a:rPr lang="zh-CN" altLang="en-US" sz="1200" dirty="0">
                <a:latin typeface="SimHei" panose="02010609060101010101" pitchFamily="49" charset="-122"/>
                <a:ea typeface="SimHei" panose="02010609060101010101" pitchFamily="49" charset="-122"/>
              </a:rPr>
              <a:t>*特别提醒：</a:t>
            </a:r>
            <a:r>
              <a:rPr lang="zh-CN" altLang="en-US" sz="1200" dirty="0">
                <a:latin typeface="SimHei" panose="02010609060101010101" pitchFamily="49" charset="-122"/>
                <a:ea typeface="SimHei" panose="02010609060101010101" pitchFamily="49" charset="-122"/>
                <a:cs typeface="Porsche Next TT" pitchFamily="34" charset="0"/>
              </a:rPr>
              <a:t>需自带球包球具等装备。</a:t>
            </a:r>
            <a:endParaRPr lang="en-US" altLang="zh-CN" sz="1200" dirty="0">
              <a:latin typeface="SimHei" panose="02010609060101010101" pitchFamily="49" charset="-122"/>
              <a:ea typeface="SimHei" panose="02010609060101010101" pitchFamily="49" charset="-122"/>
              <a:cs typeface="Porsche Next TT" pitchFamily="34" charset="0"/>
            </a:endParaRPr>
          </a:p>
          <a:p>
            <a:r>
              <a:rPr lang="zh-CN" altLang="en-US" sz="1200" dirty="0">
                <a:latin typeface="SimHei" panose="02010609060101010101" pitchFamily="49" charset="-122"/>
                <a:ea typeface="SimHei" panose="02010609060101010101" pitchFamily="49" charset="-122"/>
                <a:cs typeface="Porsche Next TT" pitchFamily="34" charset="0"/>
              </a:rPr>
              <a:t>您的差点数为：</a:t>
            </a:r>
          </a:p>
        </p:txBody>
      </p:sp>
      <p:grpSp>
        <p:nvGrpSpPr>
          <p:cNvPr id="10" name="组 9"/>
          <p:cNvGrpSpPr/>
          <p:nvPr/>
        </p:nvGrpSpPr>
        <p:grpSpPr>
          <a:xfrm>
            <a:off x="5700474" y="3359398"/>
            <a:ext cx="4037038" cy="2004395"/>
            <a:chOff x="5949939" y="2286298"/>
            <a:chExt cx="4037038" cy="2004395"/>
          </a:xfrm>
        </p:grpSpPr>
        <p:sp>
          <p:nvSpPr>
            <p:cNvPr id="11" name="TextBox 4"/>
            <p:cNvSpPr txBox="1"/>
            <p:nvPr/>
          </p:nvSpPr>
          <p:spPr>
            <a:xfrm>
              <a:off x="5949939" y="2286298"/>
              <a:ext cx="4037038" cy="2004395"/>
            </a:xfrm>
            <a:prstGeom prst="rect">
              <a:avLst/>
            </a:prstGeom>
            <a:solidFill>
              <a:schemeClr val="tx1">
                <a:alpha val="74902"/>
              </a:schemeClr>
            </a:solidFill>
            <a:ln>
              <a:solidFill>
                <a:schemeClr val="bg1">
                  <a:lumMod val="50000"/>
                </a:schemeClr>
              </a:solidFill>
            </a:ln>
          </p:spPr>
          <p:txBody>
            <a:bodyPr wrap="square" rtlCol="0">
              <a:spAutoFit/>
            </a:bodyPr>
            <a:lstStyle/>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尊敬的保时捷车主俱乐部会员！</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您确定预约</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12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月</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日</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09:30</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 </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 </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16:30</a:t>
              </a: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高尔夫活动吗？</a:t>
              </a:r>
              <a:endParaRPr lang="en-US" altLang="zh-CN" sz="1400" dirty="0">
                <a:solidFill>
                  <a:schemeClr val="bg1"/>
                </a:solidFill>
                <a:latin typeface="Porsche Next TT" pitchFamily="34" charset="0"/>
                <a:ea typeface="simhei_porsche" pitchFamily="49" charset="-122"/>
                <a:cs typeface="Porsche Next TT" pitchFamily="34" charset="0"/>
                <a:sym typeface="Futura LT Book"/>
              </a:endParaRP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您的差点数为：</a:t>
              </a:r>
              <a:r>
                <a:rPr lang="en-US" altLang="zh-CN" sz="1400" u="sng" dirty="0" err="1">
                  <a:solidFill>
                    <a:schemeClr val="bg1"/>
                  </a:solidFill>
                  <a:latin typeface="Porsche Next TT" pitchFamily="34" charset="0"/>
                  <a:ea typeface="simhei_porsche" pitchFamily="49" charset="-122"/>
                  <a:cs typeface="Porsche Next TT" pitchFamily="34" charset="0"/>
                  <a:sym typeface="Futura LT Book"/>
                </a:rPr>
                <a:t>xxxxx</a:t>
              </a:r>
              <a:r>
                <a:rPr lang="en-US" altLang="zh-CN" sz="1400" u="sng" dirty="0">
                  <a:solidFill>
                    <a:schemeClr val="bg1"/>
                  </a:solidFill>
                  <a:latin typeface="Porsche Next TT" pitchFamily="34" charset="0"/>
                  <a:ea typeface="simhei_porsche" pitchFamily="49" charset="-122"/>
                  <a:cs typeface="Porsche Next TT" pitchFamily="34" charset="0"/>
                  <a:sym typeface="Futura LT Book"/>
                </a:rPr>
                <a:t> </a:t>
              </a:r>
              <a:r>
                <a:rPr lang="zh-CN" altLang="en-US" sz="1400" u="sng" dirty="0">
                  <a:solidFill>
                    <a:schemeClr val="bg1"/>
                  </a:solidFill>
                  <a:latin typeface="Porsche Next TT" pitchFamily="34" charset="0"/>
                  <a:ea typeface="simhei_porsche" pitchFamily="49" charset="-122"/>
                  <a:cs typeface="Porsche Next TT" pitchFamily="34" charset="0"/>
                  <a:sym typeface="Futura LT Book"/>
                </a:rPr>
                <a:t>        </a:t>
              </a:r>
              <a:r>
                <a:rPr lang="en-US" altLang="zh-CN" sz="1400" u="sng" dirty="0">
                  <a:solidFill>
                    <a:schemeClr val="bg1"/>
                  </a:solidFill>
                  <a:latin typeface="Porsche Next TT" pitchFamily="34" charset="0"/>
                  <a:ea typeface="simhei_porsche" pitchFamily="49" charset="-122"/>
                  <a:cs typeface="Porsche Next TT" pitchFamily="34" charset="0"/>
                  <a:sym typeface="Futura LT Book"/>
                </a:rPr>
                <a:t>    </a:t>
              </a:r>
              <a:endParaRPr lang="zh-CN" altLang="en-US" sz="1400" u="sng" dirty="0">
                <a:solidFill>
                  <a:schemeClr val="bg1"/>
                </a:solidFill>
                <a:latin typeface="Porsche Next TT" pitchFamily="34" charset="0"/>
                <a:ea typeface="simhei_porsche" pitchFamily="49" charset="-122"/>
                <a:cs typeface="Porsche Next TT" pitchFamily="34" charset="0"/>
                <a:sym typeface="Futura LT Book"/>
              </a:endParaRP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预约一经确认不可更改，请谨慎预约。</a:t>
              </a:r>
            </a:p>
            <a:p>
              <a:pP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                         确认                                  再想想   </a:t>
              </a:r>
            </a:p>
          </p:txBody>
        </p:sp>
        <p:sp>
          <p:nvSpPr>
            <p:cNvPr id="13" name="矩形 12"/>
            <p:cNvSpPr/>
            <p:nvPr/>
          </p:nvSpPr>
          <p:spPr>
            <a:xfrm>
              <a:off x="6746240" y="4046582"/>
              <a:ext cx="162123" cy="172720"/>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dirty="0">
                <a:ln>
                  <a:noFill/>
                </a:ln>
                <a:solidFill>
                  <a:srgbClr val="000000"/>
                </a:solidFill>
                <a:effectLst/>
                <a:uFillTx/>
                <a:latin typeface="+mj-lt"/>
                <a:ea typeface="+mj-ea"/>
                <a:cs typeface="+mj-cs"/>
                <a:sym typeface="Porsche Next TT"/>
              </a:endParaRPr>
            </a:p>
          </p:txBody>
        </p:sp>
        <p:sp>
          <p:nvSpPr>
            <p:cNvPr id="14" name="矩形 13"/>
            <p:cNvSpPr/>
            <p:nvPr/>
          </p:nvSpPr>
          <p:spPr>
            <a:xfrm>
              <a:off x="8382000" y="4046582"/>
              <a:ext cx="162123" cy="172720"/>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dirty="0">
                <a:ln>
                  <a:noFill/>
                </a:ln>
                <a:solidFill>
                  <a:srgbClr val="000000"/>
                </a:solidFill>
                <a:effectLst/>
                <a:uFillTx/>
                <a:latin typeface="+mj-lt"/>
                <a:ea typeface="+mj-ea"/>
                <a:cs typeface="+mj-cs"/>
                <a:sym typeface="Porsche Next TT"/>
              </a:endParaRPr>
            </a:p>
          </p:txBody>
        </p:sp>
      </p:grpSp>
      <p:sp>
        <p:nvSpPr>
          <p:cNvPr id="15" name="矩形 14">
            <a:extLst>
              <a:ext uri="{FF2B5EF4-FFF2-40B4-BE49-F238E27FC236}">
                <a16:creationId xmlns:a16="http://schemas.microsoft.com/office/drawing/2014/main" id="{26E9EAEA-A2CA-3446-90D4-193531C94C84}"/>
              </a:ext>
            </a:extLst>
          </p:cNvPr>
          <p:cNvSpPr/>
          <p:nvPr/>
        </p:nvSpPr>
        <p:spPr>
          <a:xfrm>
            <a:off x="6711419" y="3065379"/>
            <a:ext cx="806024" cy="172720"/>
          </a:xfrm>
          <a:prstGeom prst="rect">
            <a:avLst/>
          </a:prstGeom>
          <a:solidFill>
            <a:schemeClr val="accent5">
              <a:lumOff val="44000"/>
            </a:schemeClr>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dirty="0">
              <a:ln>
                <a:noFill/>
              </a:ln>
              <a:solidFill>
                <a:srgbClr val="000000"/>
              </a:solidFill>
              <a:effectLst/>
              <a:uFillTx/>
              <a:latin typeface="+mj-lt"/>
              <a:ea typeface="+mj-ea"/>
              <a:cs typeface="+mj-cs"/>
              <a:sym typeface="Porsche Next TT"/>
            </a:endParaRPr>
          </a:p>
        </p:txBody>
      </p:sp>
      <p:pic>
        <p:nvPicPr>
          <p:cNvPr id="4" name="图片 3">
            <a:extLst>
              <a:ext uri="{FF2B5EF4-FFF2-40B4-BE49-F238E27FC236}">
                <a16:creationId xmlns:a16="http://schemas.microsoft.com/office/drawing/2014/main" id="{DA5B2512-C6A3-744C-A54F-775C623A831D}"/>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1473783" y="1762509"/>
            <a:ext cx="2905736" cy="1889891"/>
          </a:xfrm>
          <a:prstGeom prst="rect">
            <a:avLst/>
          </a:prstGeom>
        </p:spPr>
      </p:pic>
    </p:spTree>
    <p:extLst>
      <p:ext uri="{BB962C8B-B14F-4D97-AF65-F5344CB8AC3E}">
        <p14:creationId xmlns:p14="http://schemas.microsoft.com/office/powerpoint/2010/main" val="68421499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0521F0B6-27EF-B947-A938-B1E9EAC4017B}"/>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197781" y="783145"/>
            <a:ext cx="2594278" cy="1681957"/>
          </a:xfrm>
          <a:prstGeom prst="rect">
            <a:avLst/>
          </a:prstGeom>
        </p:spPr>
      </p:pic>
      <p:pic>
        <p:nvPicPr>
          <p:cNvPr id="11" name="Picture 5">
            <a:extLst>
              <a:ext uri="{FF2B5EF4-FFF2-40B4-BE49-F238E27FC236}">
                <a16:creationId xmlns:a16="http://schemas.microsoft.com/office/drawing/2014/main" id="{86008759-9AA7-DF4B-99CA-F246C682DC63}"/>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43677" y="988612"/>
            <a:ext cx="2115686" cy="3761220"/>
          </a:xfrm>
          <a:prstGeom prst="rect">
            <a:avLst/>
          </a:prstGeom>
          <a:ln w="6350">
            <a:solidFill>
              <a:schemeClr val="bg1">
                <a:lumMod val="65000"/>
              </a:schemeClr>
            </a:solidFill>
          </a:ln>
        </p:spPr>
      </p:pic>
      <p:sp>
        <p:nvSpPr>
          <p:cNvPr id="12" name="文本框 11">
            <a:extLst>
              <a:ext uri="{FF2B5EF4-FFF2-40B4-BE49-F238E27FC236}">
                <a16:creationId xmlns:a16="http://schemas.microsoft.com/office/drawing/2014/main" id="{85EE1F03-D144-D345-9470-3FD2C3EFCFE7}"/>
              </a:ext>
            </a:extLst>
          </p:cNvPr>
          <p:cNvSpPr txBox="1"/>
          <p:nvPr/>
        </p:nvSpPr>
        <p:spPr>
          <a:xfrm>
            <a:off x="7588332" y="418445"/>
            <a:ext cx="2380619" cy="430887"/>
          </a:xfrm>
          <a:prstGeom prst="rect">
            <a:avLst/>
          </a:prstGeom>
          <a:solidFill>
            <a:srgbClr val="FFC000"/>
          </a:solidFill>
          <a:ln w="12700" cap="flat">
            <a:solidFill>
              <a:srgbClr val="FFC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rgbClr val="000000"/>
                </a:solidFill>
                <a:effectLst/>
                <a:uFillTx/>
                <a:latin typeface="simhei_porsche" charset="0"/>
                <a:ea typeface="simhei_porsche" charset="0"/>
                <a:cs typeface="simhei_porsche" charset="0"/>
                <a:sym typeface="Porsche Next TT"/>
              </a:rPr>
              <a:t>红色文字根据选择的活动显示</a:t>
            </a:r>
          </a:p>
          <a:p>
            <a:pPr marL="0" marR="0" indent="0" algn="l" defTabSz="914400" rtl="0" fontAlgn="auto" latinLnBrk="0" hangingPunct="0">
              <a:lnSpc>
                <a:spcPct val="100000"/>
              </a:lnSpc>
              <a:spcBef>
                <a:spcPts val="0"/>
              </a:spcBef>
              <a:spcAft>
                <a:spcPts val="0"/>
              </a:spcAft>
              <a:buClrTx/>
              <a:buSzTx/>
              <a:buFontTx/>
              <a:buNone/>
              <a:tabLst/>
            </a:pPr>
            <a:r>
              <a:rPr lang="zh-CN" altLang="en-US" sz="1400" dirty="0">
                <a:latin typeface="simhei_porsche" charset="0"/>
                <a:ea typeface="simhei_porsche" charset="0"/>
                <a:cs typeface="simhei_porsche" charset="0"/>
              </a:rPr>
              <a:t>红字黄底不显示</a:t>
            </a:r>
            <a:endParaRPr kumimoji="0" lang="zh-CN" altLang="en-US" sz="1400" b="0" i="0" u="none" strike="noStrike" cap="none" spc="0" normalizeH="0" baseline="0" dirty="0">
              <a:ln>
                <a:noFill/>
              </a:ln>
              <a:solidFill>
                <a:srgbClr val="000000"/>
              </a:solidFill>
              <a:effectLst/>
              <a:uFillTx/>
              <a:latin typeface="simhei_porsche" charset="0"/>
              <a:ea typeface="simhei_porsche" charset="0"/>
              <a:cs typeface="simhei_porsche" charset="0"/>
              <a:sym typeface="Porsche Next TT"/>
            </a:endParaRPr>
          </a:p>
        </p:txBody>
      </p:sp>
      <p:sp>
        <p:nvSpPr>
          <p:cNvPr id="10" name="矩形 9">
            <a:extLst>
              <a:ext uri="{FF2B5EF4-FFF2-40B4-BE49-F238E27FC236}">
                <a16:creationId xmlns:a16="http://schemas.microsoft.com/office/drawing/2014/main" id="{FDE96AE2-C913-D247-9C7E-2591BABBEDFC}"/>
              </a:ext>
            </a:extLst>
          </p:cNvPr>
          <p:cNvSpPr/>
          <p:nvPr/>
        </p:nvSpPr>
        <p:spPr>
          <a:xfrm>
            <a:off x="4786656" y="2126548"/>
            <a:ext cx="1005403"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嘉宾预约</a:t>
            </a:r>
          </a:p>
        </p:txBody>
      </p:sp>
      <p:sp>
        <p:nvSpPr>
          <p:cNvPr id="13" name="TextBox 4">
            <a:extLst>
              <a:ext uri="{FF2B5EF4-FFF2-40B4-BE49-F238E27FC236}">
                <a16:creationId xmlns:a16="http://schemas.microsoft.com/office/drawing/2014/main" id="{A35CC166-2F09-9D4D-A0B6-3752579C107A}"/>
              </a:ext>
            </a:extLst>
          </p:cNvPr>
          <p:cNvSpPr txBox="1"/>
          <p:nvPr/>
        </p:nvSpPr>
        <p:spPr>
          <a:xfrm>
            <a:off x="5902960" y="904183"/>
            <a:ext cx="4037038" cy="711733"/>
          </a:xfrm>
          <a:prstGeom prst="rect">
            <a:avLst/>
          </a:prstGeom>
          <a:solidFill>
            <a:schemeClr val="tx1">
              <a:alpha val="74902"/>
            </a:schemeClr>
          </a:solidFill>
          <a:ln>
            <a:solidFill>
              <a:schemeClr val="bg1">
                <a:lumMod val="50000"/>
              </a:schemeClr>
            </a:solidFill>
          </a:ln>
        </p:spPr>
        <p:txBody>
          <a:bodyPr wrap="square" rtlCol="0">
            <a:spAutoFit/>
          </a:bodyPr>
          <a:lstStyle/>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尊敬的保时捷车主俱乐部会员</a:t>
            </a:r>
            <a:endParaRPr lang="en-US" altLang="zh-CN" sz="1400" dirty="0">
              <a:solidFill>
                <a:schemeClr val="bg1"/>
              </a:solidFill>
              <a:latin typeface="Porsche Next TT" pitchFamily="34" charset="0"/>
              <a:ea typeface="simhei_porsche" pitchFamily="49" charset="-122"/>
              <a:cs typeface="Porsche Next TT" pitchFamily="34" charset="0"/>
              <a:sym typeface="Futura LT Book"/>
            </a:endParaRP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恭喜您已完成</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12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月</a:t>
            </a:r>
            <a:r>
              <a:rPr lang="en-US" altLang="zh-CN" sz="1400" dirty="0">
                <a:solidFill>
                  <a:schemeClr val="bg1"/>
                </a:solidFill>
                <a:latin typeface="Porsche Next TT" pitchFamily="34" charset="0"/>
                <a:ea typeface="simhei_porsche" pitchFamily="49" charset="-122"/>
                <a:cs typeface="Porsche Next TT" pitchFamily="34" charset="0"/>
                <a:sym typeface="Futura LT Book"/>
              </a:rPr>
              <a:t>2</a:t>
            </a:r>
            <a:r>
              <a:rPr lang="zh-CN" altLang="en-US" sz="1400" dirty="0">
                <a:solidFill>
                  <a:schemeClr val="bg1"/>
                </a:solidFill>
                <a:latin typeface="Porsche Next TT" pitchFamily="34" charset="0"/>
                <a:ea typeface="simhei_porsche" pitchFamily="49" charset="-122"/>
                <a:cs typeface="Porsche Next TT" pitchFamily="34" charset="0"/>
                <a:sym typeface="Futura LT Book"/>
              </a:rPr>
              <a:t>日活动的预约</a:t>
            </a:r>
            <a:endParaRPr lang="en-US" altLang="zh-CN" sz="1400" dirty="0">
              <a:solidFill>
                <a:schemeClr val="bg1"/>
              </a:solidFill>
              <a:latin typeface="Porsche Next TT" pitchFamily="34" charset="0"/>
              <a:ea typeface="simhei_porsche" pitchFamily="49" charset="-122"/>
              <a:cs typeface="Porsche Next TT" pitchFamily="34" charset="0"/>
              <a:sym typeface="Futura LT Book"/>
            </a:endParaRPr>
          </a:p>
        </p:txBody>
      </p:sp>
      <p:sp>
        <p:nvSpPr>
          <p:cNvPr id="16" name="TextBox 1">
            <a:extLst>
              <a:ext uri="{FF2B5EF4-FFF2-40B4-BE49-F238E27FC236}">
                <a16:creationId xmlns:a16="http://schemas.microsoft.com/office/drawing/2014/main" id="{DDCB2D4E-9872-EB4D-8731-DF25CB06890E}"/>
              </a:ext>
            </a:extLst>
          </p:cNvPr>
          <p:cNvSpPr txBox="1"/>
          <p:nvPr/>
        </p:nvSpPr>
        <p:spPr>
          <a:xfrm>
            <a:off x="5981409" y="1700548"/>
            <a:ext cx="3694436" cy="3816429"/>
          </a:xfrm>
          <a:prstGeom prst="rect">
            <a:avLst/>
          </a:prstGeom>
          <a:noFill/>
        </p:spPr>
        <p:txBody>
          <a:bodyPr wrap="square" rtlCol="0">
            <a:spAutoFit/>
          </a:bodyPr>
          <a:lstStyle/>
          <a:p>
            <a:pPr algn="just"/>
            <a:r>
              <a:rPr lang="zh-CN" altLang="en-US" sz="1100" dirty="0">
                <a:latin typeface="simhei_porsche" charset="-122"/>
                <a:ea typeface="simhei_porsche" charset="-122"/>
                <a:cs typeface="simhei_porsche" charset="-122"/>
              </a:rPr>
              <a:t>活动项目：</a:t>
            </a:r>
            <a:r>
              <a:rPr lang="en-US" altLang="zh-CN" sz="1100" dirty="0" err="1">
                <a:latin typeface="simhei_porsche" charset="-122"/>
                <a:ea typeface="simhei_porsche" charset="-122"/>
                <a:cs typeface="simhei_porsche" charset="-122"/>
              </a:rPr>
              <a:t>xxxxx</a:t>
            </a:r>
            <a:endParaRPr lang="zh-CN" altLang="en-US" sz="1100" dirty="0">
              <a:latin typeface="simhei_porsche" charset="-122"/>
              <a:ea typeface="simhei_porsche" charset="-122"/>
              <a:cs typeface="simhei_porsche" charset="-122"/>
            </a:endParaRPr>
          </a:p>
          <a:p>
            <a:pPr algn="just"/>
            <a:r>
              <a:rPr lang="zh-CN" altLang="en-US" sz="1100" dirty="0">
                <a:latin typeface="simhei_porsche" charset="-122"/>
                <a:ea typeface="simhei_porsche" charset="-122"/>
                <a:cs typeface="simhei_porsche" charset="-122"/>
              </a:rPr>
              <a:t>活动日期：</a:t>
            </a:r>
            <a:r>
              <a:rPr lang="en-US" altLang="zh-CN" sz="1100" dirty="0">
                <a:latin typeface="simhei_porsche" charset="-122"/>
                <a:ea typeface="simhei_porsche" charset="-122"/>
                <a:cs typeface="simhei_porsche" charset="-122"/>
              </a:rPr>
              <a:t>2019</a:t>
            </a:r>
            <a:r>
              <a:rPr lang="zh-CN" altLang="en-US" sz="1100" dirty="0">
                <a:latin typeface="simhei_porsche" charset="-122"/>
                <a:ea typeface="simhei_porsche" charset="-122"/>
                <a:cs typeface="simhei_porsche" charset="-122"/>
              </a:rPr>
              <a:t>年</a:t>
            </a:r>
            <a:r>
              <a:rPr lang="en-US" altLang="zh-CN" sz="1100" dirty="0">
                <a:latin typeface="simhei_porsche" charset="-122"/>
                <a:ea typeface="simhei_porsche" charset="-122"/>
                <a:cs typeface="simhei_porsche" charset="-122"/>
              </a:rPr>
              <a:t>12</a:t>
            </a:r>
            <a:r>
              <a:rPr lang="zh-CN" altLang="en-US" sz="1100" dirty="0">
                <a:latin typeface="simhei_porsche" charset="-122"/>
                <a:ea typeface="simhei_porsche" charset="-122"/>
                <a:cs typeface="simhei_porsche" charset="-122"/>
              </a:rPr>
              <a:t>月</a:t>
            </a:r>
            <a:r>
              <a:rPr lang="en-US" altLang="zh-CN" sz="1100" dirty="0">
                <a:latin typeface="simhei_porsche" charset="-122"/>
                <a:ea typeface="simhei_porsche" charset="-122"/>
                <a:cs typeface="simhei_porsche" charset="-122"/>
              </a:rPr>
              <a:t>2</a:t>
            </a:r>
            <a:r>
              <a:rPr lang="zh-CN" altLang="en-US" sz="1100" dirty="0">
                <a:latin typeface="simhei_porsche" charset="-122"/>
                <a:ea typeface="simhei_porsche" charset="-122"/>
                <a:cs typeface="simhei_porsche" charset="-122"/>
              </a:rPr>
              <a:t>日</a:t>
            </a:r>
          </a:p>
          <a:p>
            <a:pPr algn="just"/>
            <a:r>
              <a:rPr lang="zh-CN" altLang="en-US" sz="1100" dirty="0">
                <a:latin typeface="simhei_porsche" charset="-122"/>
                <a:ea typeface="simhei_porsche" charset="-122"/>
                <a:cs typeface="simhei_porsche" charset="-122"/>
              </a:rPr>
              <a:t>活动时间：</a:t>
            </a:r>
            <a:r>
              <a:rPr lang="en-US" altLang="zh-CN" sz="1100" dirty="0" err="1">
                <a:latin typeface="simhei_porsche" charset="-122"/>
                <a:ea typeface="simhei_porsche" charset="-122"/>
                <a:cs typeface="simhei_porsche" charset="-122"/>
              </a:rPr>
              <a:t>xxxxx</a:t>
            </a:r>
            <a:endParaRPr lang="en-US" altLang="zh-CN" sz="1100" dirty="0">
              <a:latin typeface="simhei_porsche" charset="-122"/>
              <a:ea typeface="simhei_porsche" charset="-122"/>
              <a:cs typeface="simhei_porsche" charset="-122"/>
            </a:endParaRPr>
          </a:p>
          <a:p>
            <a:pPr algn="just"/>
            <a:endParaRPr lang="en-US" altLang="zh-CN" sz="1100" dirty="0">
              <a:latin typeface="simhei_porsche" charset="-122"/>
              <a:ea typeface="simhei_porsche" charset="-122"/>
              <a:cs typeface="simhei_porsche" charset="-122"/>
            </a:endParaRPr>
          </a:p>
          <a:p>
            <a:pPr algn="just"/>
            <a:r>
              <a:rPr lang="zh-CN" altLang="en-US" sz="1100" dirty="0">
                <a:solidFill>
                  <a:srgbClr val="FF0000"/>
                </a:solidFill>
                <a:latin typeface="simhei_porsche" charset="-122"/>
                <a:ea typeface="simhei_porsche" charset="-122"/>
                <a:cs typeface="simhei_porsche" charset="-122"/>
              </a:rPr>
              <a:t>出发集合时间：</a:t>
            </a:r>
            <a:r>
              <a:rPr lang="en-US" altLang="zh-CN" sz="1100" dirty="0" err="1">
                <a:solidFill>
                  <a:srgbClr val="FF0000"/>
                </a:solidFill>
                <a:latin typeface="simhei_porsche" charset="-122"/>
                <a:ea typeface="simhei_porsche" charset="-122"/>
                <a:cs typeface="simhei_porsche" charset="-122"/>
              </a:rPr>
              <a:t>xxxx</a:t>
            </a:r>
            <a:endParaRPr lang="en-US" altLang="zh-CN" sz="1100" dirty="0">
              <a:solidFill>
                <a:srgbClr val="FF0000"/>
              </a:solidFill>
              <a:latin typeface="simhei_porsche" charset="-122"/>
              <a:ea typeface="simhei_porsche" charset="-122"/>
              <a:cs typeface="simhei_porsche" charset="-122"/>
            </a:endParaRPr>
          </a:p>
          <a:p>
            <a:pPr algn="just"/>
            <a:r>
              <a:rPr lang="zh-CN" altLang="en-US" sz="1100" dirty="0">
                <a:solidFill>
                  <a:srgbClr val="FF0000"/>
                </a:solidFill>
                <a:latin typeface="simhei_porsche" charset="-122"/>
                <a:ea typeface="simhei_porsche" charset="-122"/>
                <a:cs typeface="simhei_porsche" charset="-122"/>
              </a:rPr>
              <a:t>出发集合地点：</a:t>
            </a:r>
            <a:r>
              <a:rPr lang="en-US" altLang="zh-CN" sz="1100" dirty="0">
                <a:solidFill>
                  <a:srgbClr val="FF0000"/>
                </a:solidFill>
                <a:latin typeface="Porsche Next TT" panose="020B0504020101010102" pitchFamily="34" charset="0"/>
                <a:ea typeface="simhei_porsche" charset="-122"/>
                <a:cs typeface="Porsche Next TT" panose="020B0504020101010102" pitchFamily="34" charset="0"/>
              </a:rPr>
              <a:t>2F</a:t>
            </a:r>
            <a:r>
              <a:rPr lang="zh-CN" altLang="en-US" sz="1100" dirty="0">
                <a:solidFill>
                  <a:srgbClr val="FF0000"/>
                </a:solidFill>
                <a:latin typeface="simhei_porsche" charset="-122"/>
                <a:ea typeface="simhei_porsche" charset="-122"/>
                <a:cs typeface="simhei_porsche" charset="-122"/>
              </a:rPr>
              <a:t>酒店正门</a:t>
            </a:r>
            <a:endParaRPr lang="en-US" altLang="zh-CN" sz="1100" dirty="0">
              <a:solidFill>
                <a:srgbClr val="FF0000"/>
              </a:solidFill>
              <a:latin typeface="simhei_porsche" charset="-122"/>
              <a:ea typeface="simhei_porsche" charset="-122"/>
              <a:cs typeface="simhei_porsche" charset="-122"/>
            </a:endParaRPr>
          </a:p>
          <a:p>
            <a:pPr algn="just"/>
            <a:r>
              <a:rPr lang="zh-CN" altLang="en-US" sz="1100" dirty="0">
                <a:solidFill>
                  <a:srgbClr val="FF0000"/>
                </a:solidFill>
                <a:latin typeface="simhei_porsche" charset="-122"/>
                <a:ea typeface="simhei_porsche" charset="-122"/>
                <a:cs typeface="simhei_porsche" charset="-122"/>
              </a:rPr>
              <a:t>返回集合时间：</a:t>
            </a:r>
            <a:r>
              <a:rPr lang="en-US" altLang="zh-CN" sz="1100" dirty="0" err="1">
                <a:solidFill>
                  <a:srgbClr val="FF0000"/>
                </a:solidFill>
                <a:latin typeface="simhei_porsche" charset="-122"/>
                <a:ea typeface="simhei_porsche" charset="-122"/>
                <a:cs typeface="simhei_porsche" charset="-122"/>
              </a:rPr>
              <a:t>xxxxx</a:t>
            </a:r>
            <a:endParaRPr lang="en-US" altLang="zh-CN" sz="1100" dirty="0">
              <a:solidFill>
                <a:srgbClr val="FF0000"/>
              </a:solidFill>
              <a:latin typeface="simhei_porsche" charset="-122"/>
              <a:ea typeface="simhei_porsche" charset="-122"/>
              <a:cs typeface="simhei_porsche" charset="-122"/>
            </a:endParaRPr>
          </a:p>
          <a:p>
            <a:pPr algn="just"/>
            <a:r>
              <a:rPr lang="zh-CN" altLang="en-US" sz="1100" dirty="0">
                <a:solidFill>
                  <a:srgbClr val="FF0000"/>
                </a:solidFill>
                <a:latin typeface="simhei_porsche" charset="-122"/>
                <a:ea typeface="simhei_porsche" charset="-122"/>
                <a:cs typeface="simhei_porsche" charset="-122"/>
              </a:rPr>
              <a:t>返回集合地点：</a:t>
            </a:r>
            <a:r>
              <a:rPr lang="en-US" altLang="zh-CN" sz="1100" dirty="0" err="1">
                <a:solidFill>
                  <a:srgbClr val="FF0000"/>
                </a:solidFill>
                <a:latin typeface="simhei_porsche" charset="-122"/>
                <a:ea typeface="simhei_porsche" charset="-122"/>
                <a:cs typeface="simhei_porsche" charset="-122"/>
              </a:rPr>
              <a:t>xxxxxx</a:t>
            </a:r>
            <a:endParaRPr lang="en-US" altLang="zh-CN" sz="1100" dirty="0">
              <a:solidFill>
                <a:srgbClr val="FF0000"/>
              </a:solidFill>
              <a:latin typeface="simhei_porsche" charset="-122"/>
              <a:ea typeface="simhei_porsche" charset="-122"/>
              <a:cs typeface="simhei_porsche" charset="-122"/>
            </a:endParaRPr>
          </a:p>
          <a:p>
            <a:pPr algn="just"/>
            <a:r>
              <a:rPr lang="zh-CN" altLang="en-US" sz="1100" dirty="0">
                <a:solidFill>
                  <a:srgbClr val="FF0000"/>
                </a:solidFill>
                <a:latin typeface="simhei_porsche" charset="-122"/>
                <a:ea typeface="simhei_porsche" charset="-122"/>
                <a:cs typeface="simhei_porsche" charset="-122"/>
              </a:rPr>
              <a:t>差点数：</a:t>
            </a:r>
            <a:r>
              <a:rPr lang="en-US" altLang="zh-CN" sz="1100" dirty="0" err="1">
                <a:solidFill>
                  <a:srgbClr val="FF0000"/>
                </a:solidFill>
                <a:latin typeface="simhei_porsche" charset="-122"/>
                <a:ea typeface="simhei_porsche" charset="-122"/>
                <a:cs typeface="simhei_porsche" charset="-122"/>
              </a:rPr>
              <a:t>xxxxx</a:t>
            </a:r>
            <a:endParaRPr lang="zh-CN" altLang="en-US" sz="1100" dirty="0">
              <a:solidFill>
                <a:srgbClr val="FF0000"/>
              </a:solidFill>
              <a:latin typeface="simhei_porsche" charset="-122"/>
              <a:ea typeface="simhei_porsche" charset="-122"/>
              <a:cs typeface="simhei_porsche" charset="-122"/>
            </a:endParaRPr>
          </a:p>
          <a:p>
            <a:pPr algn="just"/>
            <a:endParaRPr lang="zh-CN" altLang="en-US" sz="1100" dirty="0">
              <a:latin typeface="simhei_porsche" charset="-122"/>
              <a:ea typeface="simhei_porsche" charset="-122"/>
              <a:cs typeface="simhei_porsche" charset="-122"/>
            </a:endParaRPr>
          </a:p>
          <a:p>
            <a:pPr algn="just"/>
            <a:endParaRPr lang="zh-CN" altLang="en-US" sz="1100" dirty="0">
              <a:latin typeface="simhei_porsche" charset="-122"/>
              <a:ea typeface="simhei_porsche" charset="-122"/>
              <a:cs typeface="simhei_porsche" charset="-122"/>
            </a:endParaRPr>
          </a:p>
          <a:p>
            <a:r>
              <a:rPr lang="zh-CN" altLang="en-US" sz="1100" dirty="0">
                <a:latin typeface="simhei_porsche" charset="-122"/>
                <a:ea typeface="simhei_porsche" charset="-122"/>
                <a:cs typeface="simhei_porsche" charset="-122"/>
              </a:rPr>
              <a:t>＊请注意！活动一经确认将无法更改，敬请准时出席。</a:t>
            </a:r>
          </a:p>
          <a:p>
            <a:endParaRPr lang="zh-CN" altLang="en-US" sz="1100" dirty="0">
              <a:latin typeface="simhei_porsche" charset="-122"/>
              <a:ea typeface="simhei_porsche" charset="-122"/>
              <a:cs typeface="simhei_porsche" charset="-122"/>
            </a:endParaRPr>
          </a:p>
          <a:p>
            <a:r>
              <a:rPr lang="zh-CN" altLang="en-US" sz="1100" dirty="0">
                <a:solidFill>
                  <a:srgbClr val="FF0000"/>
                </a:solidFill>
                <a:highlight>
                  <a:srgbClr val="FFFF00"/>
                </a:highlight>
                <a:latin typeface="simhei_porsche" charset="-122"/>
                <a:ea typeface="simhei_porsche" charset="-122"/>
                <a:cs typeface="simhei_porsche" charset="-122"/>
              </a:rPr>
              <a:t>参与亚特兰蒂斯水上世界的会员</a:t>
            </a:r>
            <a:r>
              <a:rPr lang="zh-CN" altLang="en-US" sz="1100" dirty="0">
                <a:solidFill>
                  <a:srgbClr val="FF0000"/>
                </a:solidFill>
                <a:latin typeface="simhei_porsche" charset="-122"/>
                <a:ea typeface="simhei_porsche" charset="-122"/>
                <a:cs typeface="simhei_porsche" charset="-122"/>
              </a:rPr>
              <a:t>请带好泳衣等装备及个人的身份证件以便入园登记。</a:t>
            </a:r>
            <a:endParaRPr lang="en-US" altLang="zh-CN" sz="1100" dirty="0">
              <a:solidFill>
                <a:srgbClr val="FF0000"/>
              </a:solidFill>
              <a:latin typeface="simhei_porsche" charset="-122"/>
              <a:ea typeface="simhei_porsche" charset="-122"/>
              <a:cs typeface="simhei_porsche" charset="-122"/>
            </a:endParaRPr>
          </a:p>
          <a:p>
            <a:r>
              <a:rPr lang="zh-CN" altLang="en-US" sz="1100" dirty="0">
                <a:solidFill>
                  <a:srgbClr val="FF0000"/>
                </a:solidFill>
                <a:highlight>
                  <a:srgbClr val="FFFF00"/>
                </a:highlight>
                <a:latin typeface="simhei_porsche" charset="-122"/>
                <a:ea typeface="simhei_porsche" charset="-122"/>
                <a:cs typeface="simhei_porsche" charset="-122"/>
              </a:rPr>
              <a:t>参加高尔夫的会员</a:t>
            </a:r>
            <a:r>
              <a:rPr lang="zh-CN" altLang="en-US" sz="1100" dirty="0">
                <a:solidFill>
                  <a:srgbClr val="FF0000"/>
                </a:solidFill>
                <a:latin typeface="simhei_porsche" charset="-122"/>
                <a:ea typeface="simhei_porsche" charset="-122"/>
                <a:cs typeface="simhei_porsche" charset="-122"/>
              </a:rPr>
              <a:t>请带好</a:t>
            </a:r>
            <a:r>
              <a:rPr lang="zh-CN" altLang="en-US" sz="1100" dirty="0">
                <a:solidFill>
                  <a:srgbClr val="FF0000"/>
                </a:solidFill>
                <a:latin typeface="SimHei" panose="02010609060101010101" pitchFamily="49" charset="-122"/>
                <a:ea typeface="SimHei" panose="02010609060101010101" pitchFamily="49" charset="-122"/>
                <a:cs typeface="Porsche Next TT" pitchFamily="34" charset="0"/>
              </a:rPr>
              <a:t>球包球具等装备。</a:t>
            </a:r>
            <a:endParaRPr lang="en-US" altLang="zh-CN" sz="1100" dirty="0">
              <a:solidFill>
                <a:srgbClr val="FF0000"/>
              </a:solidFill>
              <a:latin typeface="SimHei" panose="02010609060101010101" pitchFamily="49" charset="-122"/>
              <a:ea typeface="SimHei" panose="02010609060101010101" pitchFamily="49" charset="-122"/>
              <a:cs typeface="Porsche Next TT" pitchFamily="34" charset="0"/>
            </a:endParaRPr>
          </a:p>
          <a:p>
            <a:r>
              <a:rPr lang="zh-CN" altLang="en-US" sz="1100" dirty="0">
                <a:solidFill>
                  <a:srgbClr val="FF0000"/>
                </a:solidFill>
                <a:highlight>
                  <a:srgbClr val="FFFF00"/>
                </a:highlight>
                <a:latin typeface="simhei_porsche" charset="-122"/>
                <a:ea typeface="simhei_porsche" charset="-122"/>
                <a:cs typeface="simhei_porsche" charset="-122"/>
              </a:rPr>
              <a:t>参加</a:t>
            </a:r>
            <a:r>
              <a:rPr lang="zh-CN" altLang="en-US" sz="1100" dirty="0">
                <a:solidFill>
                  <a:srgbClr val="FF0000"/>
                </a:solidFill>
                <a:highlight>
                  <a:srgbClr val="FFFF00"/>
                </a:highlight>
                <a:latin typeface="Porsche Next TT" pitchFamily="34" charset="0"/>
                <a:ea typeface="simhei_porsche" pitchFamily="49" charset="-122"/>
                <a:cs typeface="Porsche Next TT" pitchFamily="34" charset="0"/>
              </a:rPr>
              <a:t>呀诺达雨林文化旅游区的会员</a:t>
            </a:r>
            <a:r>
              <a:rPr lang="zh-CN" altLang="en-US" sz="1100" dirty="0">
                <a:solidFill>
                  <a:srgbClr val="FF0000"/>
                </a:solidFill>
                <a:latin typeface="Porsche Next TT" pitchFamily="34" charset="0"/>
                <a:ea typeface="simhei_porsche" pitchFamily="49" charset="-122"/>
                <a:cs typeface="Porsche Next TT" pitchFamily="34" charset="0"/>
              </a:rPr>
              <a:t>请随身携带好个人的身份证件以便入园登记！</a:t>
            </a:r>
            <a:endParaRPr lang="zh-CN" altLang="en-US" sz="1100" dirty="0">
              <a:solidFill>
                <a:srgbClr val="FF0000"/>
              </a:solidFill>
              <a:latin typeface="simhei_porsche" charset="-122"/>
              <a:ea typeface="simhei_porsche" charset="-122"/>
              <a:cs typeface="simhei_porsche" charset="-122"/>
            </a:endParaRPr>
          </a:p>
          <a:p>
            <a:endParaRPr lang="zh-CN" altLang="en-US" sz="1100" dirty="0">
              <a:latin typeface="simhei_porsche" charset="-122"/>
              <a:ea typeface="simhei_porsche" charset="-122"/>
              <a:cs typeface="simhei_porsche" charset="-122"/>
            </a:endParaRPr>
          </a:p>
          <a:p>
            <a:r>
              <a:rPr lang="zh-CN" altLang="en-US" sz="1100" dirty="0">
                <a:latin typeface="simhei_porsche" charset="-122"/>
                <a:ea typeface="simhei_porsche" charset="-122"/>
                <a:cs typeface="simhei_porsche" charset="-122"/>
              </a:rPr>
              <a:t>如现场有任何问题请联系</a:t>
            </a:r>
            <a:r>
              <a:rPr lang="zh-CN" altLang="en-US" sz="1100" dirty="0">
                <a:latin typeface="Porsche Next TT" pitchFamily="34" charset="0"/>
                <a:ea typeface="simhei_porsche" pitchFamily="49" charset="-122"/>
                <a:cs typeface="Porsche Next TT" pitchFamily="34" charset="0"/>
              </a:rPr>
              <a:t>活动热线（</a:t>
            </a:r>
            <a:r>
              <a:rPr lang="en-US" altLang="zh-CN" sz="1100" dirty="0">
                <a:latin typeface="Porsche Next TT" pitchFamily="34" charset="0"/>
                <a:ea typeface="simhei_porsche" pitchFamily="49" charset="-122"/>
                <a:cs typeface="Porsche Next TT" pitchFamily="34" charset="0"/>
              </a:rPr>
              <a:t>24 </a:t>
            </a:r>
            <a:r>
              <a:rPr lang="zh-CN" altLang="en-US" sz="1100" dirty="0">
                <a:latin typeface="Porsche Next TT" pitchFamily="34" charset="0"/>
                <a:ea typeface="simhei_porsche" pitchFamily="49" charset="-122"/>
                <a:cs typeface="Porsche Next TT" pitchFamily="34" charset="0"/>
              </a:rPr>
              <a:t>小时）：</a:t>
            </a:r>
          </a:p>
          <a:p>
            <a:r>
              <a:rPr lang="en-US" altLang="zh-CN" sz="1100" dirty="0">
                <a:latin typeface="Porsche Next TT" pitchFamily="34" charset="0"/>
                <a:ea typeface="simhei_porsche" pitchFamily="49" charset="-122"/>
                <a:cs typeface="Porsche Next TT" pitchFamily="34" charset="0"/>
              </a:rPr>
              <a:t>1512 - 1038  - 911</a:t>
            </a:r>
          </a:p>
          <a:p>
            <a:pPr algn="just"/>
            <a:endParaRPr lang="zh-CN" altLang="en-US" sz="1100" dirty="0">
              <a:latin typeface="simhei_porsche" charset="-122"/>
              <a:ea typeface="simhei_porsche" charset="-122"/>
              <a:cs typeface="simhei_porsche" charset="-122"/>
            </a:endParaRPr>
          </a:p>
        </p:txBody>
      </p:sp>
      <p:sp>
        <p:nvSpPr>
          <p:cNvPr id="17" name="Rectangle 7">
            <a:extLst>
              <a:ext uri="{FF2B5EF4-FFF2-40B4-BE49-F238E27FC236}">
                <a16:creationId xmlns:a16="http://schemas.microsoft.com/office/drawing/2014/main" id="{F155A731-7A4C-F241-AF54-1B4692637F95}"/>
              </a:ext>
            </a:extLst>
          </p:cNvPr>
          <p:cNvSpPr/>
          <p:nvPr/>
        </p:nvSpPr>
        <p:spPr>
          <a:xfrm>
            <a:off x="0" y="1252"/>
            <a:ext cx="10160000" cy="400110"/>
          </a:xfrm>
          <a:prstGeom prst="rect">
            <a:avLst/>
          </a:prstGeom>
          <a:solidFill>
            <a:schemeClr val="bg1">
              <a:lumMod val="75000"/>
            </a:schemeClr>
          </a:solidFill>
        </p:spPr>
        <p:txBody>
          <a:bodyPr wrap="square">
            <a:spAutoFit/>
          </a:bodyPr>
          <a:lstStyle/>
          <a:p>
            <a:pPr algn="ctr"/>
            <a:r>
              <a:rPr lang="zh-CN" altLang="en-US" sz="2000" dirty="0">
                <a:latin typeface="Porsche Next TT" pitchFamily="34" charset="0"/>
                <a:ea typeface="simhei_porsche" pitchFamily="49" charset="-122"/>
                <a:cs typeface="Porsche Next TT" pitchFamily="34" charset="0"/>
              </a:rPr>
              <a:t>勾选后，界面跳出预约成功短信，停留 </a:t>
            </a:r>
            <a:r>
              <a:rPr lang="en-US" altLang="zh-CN" sz="2000" dirty="0">
                <a:latin typeface="Porsche Next TT" pitchFamily="34" charset="0"/>
                <a:ea typeface="simhei_porsche" pitchFamily="49" charset="-122"/>
                <a:cs typeface="Porsche Next TT" pitchFamily="34" charset="0"/>
              </a:rPr>
              <a:t>5 </a:t>
            </a:r>
            <a:r>
              <a:rPr lang="zh-CN" altLang="en-US" sz="2000" dirty="0">
                <a:latin typeface="Porsche Next TT" pitchFamily="34" charset="0"/>
                <a:ea typeface="simhei_porsche" pitchFamily="49" charset="-122"/>
                <a:cs typeface="Porsche Next TT" pitchFamily="34" charset="0"/>
              </a:rPr>
              <a:t>秒</a:t>
            </a:r>
            <a:endParaRPr lang="en-US" sz="2000" dirty="0">
              <a:latin typeface="Porsche Next TT" pitchFamily="34" charset="0"/>
              <a:ea typeface="simhei_porsche" pitchFamily="49" charset="-122"/>
              <a:cs typeface="Porsche Next TT" pitchFamily="34" charset="0"/>
            </a:endParaRPr>
          </a:p>
        </p:txBody>
      </p:sp>
    </p:spTree>
    <p:extLst>
      <p:ext uri="{BB962C8B-B14F-4D97-AF65-F5344CB8AC3E}">
        <p14:creationId xmlns:p14="http://schemas.microsoft.com/office/powerpoint/2010/main" val="47090653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a:r>
              <a:rPr lang="en-US" sz="1800" dirty="0">
                <a:latin typeface="Porsche Next TT" charset="0"/>
                <a:ea typeface="Porsche Next TT" charset="0"/>
                <a:cs typeface="Porsche Next TT" charset="0"/>
              </a:rPr>
              <a:t>Content</a:t>
            </a:r>
            <a:r>
              <a:rPr lang="zh-CN" altLang="en-US" sz="1800" dirty="0">
                <a:latin typeface="Porsche Next TT" charset="0"/>
                <a:ea typeface="Porsche Next TT" charset="0"/>
                <a:cs typeface="Porsche Next TT" charset="0"/>
              </a:rPr>
              <a:t> </a:t>
            </a:r>
            <a:r>
              <a:rPr lang="en-US" altLang="zh-CN" sz="1800" dirty="0">
                <a:latin typeface="Porsche Next TT" panose="020B0504020101010102" pitchFamily="34" charset="0"/>
                <a:ea typeface="SimHei" panose="02010609060101010101" pitchFamily="49" charset="-122"/>
                <a:cs typeface="Porsche Next TT" panose="020B0504020101010102" pitchFamily="34" charset="0"/>
              </a:rPr>
              <a:t> - </a:t>
            </a:r>
            <a:r>
              <a:rPr lang="zh-CN" altLang="en-US" sz="1800" dirty="0">
                <a:latin typeface="Porsche Next TT" panose="020B0504020101010102" pitchFamily="34" charset="0"/>
                <a:ea typeface="SimHei" panose="02010609060101010101" pitchFamily="49" charset="-122"/>
                <a:cs typeface="Porsche Next TT" panose="020B0504020101010102" pitchFamily="34" charset="0"/>
              </a:rPr>
              <a:t>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活动详情</a:t>
            </a:r>
            <a:endParaRPr lang="en-US" altLang="zh-CN" sz="1200" dirty="0">
              <a:latin typeface="Porsche Next TT" panose="020B0504020101010102" pitchFamily="34" charset="0"/>
              <a:ea typeface="SimHei" panose="02010609060101010101" pitchFamily="49" charset="-122"/>
              <a:cs typeface="Porsche Next TT" panose="020B0504020101010102" pitchFamily="34" charset="0"/>
            </a:endParaRPr>
          </a:p>
        </p:txBody>
      </p:sp>
      <p:graphicFrame>
        <p:nvGraphicFramePr>
          <p:cNvPr id="11" name="Table 11"/>
          <p:cNvGraphicFramePr>
            <a:graphicFrameLocks noGrp="1"/>
          </p:cNvGraphicFramePr>
          <p:nvPr/>
        </p:nvGraphicFramePr>
        <p:xfrm>
          <a:off x="903588" y="1013197"/>
          <a:ext cx="4381799" cy="2411968"/>
        </p:xfrm>
        <a:graphic>
          <a:graphicData uri="http://schemas.openxmlformats.org/drawingml/2006/table">
            <a:tbl>
              <a:tblPr firstRow="1" bandRow="1"/>
              <a:tblGrid>
                <a:gridCol w="208280">
                  <a:extLst>
                    <a:ext uri="{9D8B030D-6E8A-4147-A177-3AD203B41FA5}">
                      <a16:colId xmlns:a16="http://schemas.microsoft.com/office/drawing/2014/main" val="20000"/>
                    </a:ext>
                  </a:extLst>
                </a:gridCol>
                <a:gridCol w="4173519">
                  <a:extLst>
                    <a:ext uri="{9D8B030D-6E8A-4147-A177-3AD203B41FA5}">
                      <a16:colId xmlns:a16="http://schemas.microsoft.com/office/drawing/2014/main" val="20001"/>
                    </a:ext>
                  </a:extLst>
                </a:gridCol>
              </a:tblGrid>
              <a:tr h="279280">
                <a:tc gridSpan="2">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dirty="0">
                          <a:solidFill>
                            <a:schemeClr val="tx1"/>
                          </a:solidFill>
                          <a:effectLst/>
                          <a:latin typeface="simhei_porsche" charset="-122"/>
                          <a:ea typeface="simhei_porsche" charset="-122"/>
                          <a:cs typeface="simhei_porsche" charset="-122"/>
                        </a:rPr>
                        <a:t>活动详情</a:t>
                      </a:r>
                      <a:endParaRPr lang="en-US" sz="1400" b="1" i="0" u="none" strike="noStrike"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A7A7A7"/>
                    </a:solidFill>
                  </a:tcPr>
                </a:tc>
                <a:tc hMerge="1">
                  <a:txBody>
                    <a:bodyPr/>
                    <a:lstStyle/>
                    <a:p>
                      <a:endParaRPr lang="en-GB"/>
                    </a:p>
                  </a:txBody>
                  <a:tcPr/>
                </a:tc>
                <a:extLst>
                  <a:ext uri="{0D108BD9-81ED-4DB2-BD59-A6C34878D82A}">
                    <a16:rowId xmlns:a16="http://schemas.microsoft.com/office/drawing/2014/main" val="10000"/>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i="0" u="none" strike="noStrike" dirty="0">
                          <a:solidFill>
                            <a:srgbClr val="000000"/>
                          </a:solidFill>
                          <a:effectLst/>
                          <a:latin typeface="simhei_porsche" charset="-122"/>
                          <a:ea typeface="simhei_porsche" charset="-122"/>
                          <a:cs typeface="simhei_porsche" charset="-122"/>
                        </a:rPr>
                        <a:t>日程安排</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1"/>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活动信息</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rgbClr val="A7A7A7">
                        <a:tint val="40000"/>
                      </a:srgbClr>
                    </a:solidFill>
                  </a:tcPr>
                </a:tc>
                <a:tc hMerge="1">
                  <a:txBody>
                    <a:bodyPr/>
                    <a:lstStyle/>
                    <a:p>
                      <a:endParaRPr lang="en-GB"/>
                    </a:p>
                  </a:txBody>
                  <a:tcPr/>
                </a:tc>
                <a:extLst>
                  <a:ext uri="{0D108BD9-81ED-4DB2-BD59-A6C34878D82A}">
                    <a16:rowId xmlns:a16="http://schemas.microsoft.com/office/drawing/2014/main" val="10007"/>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algn="l" fontAlgn="ctr"/>
                      <a:r>
                        <a:rPr lang="zh-CN" altLang="en-US" sz="1000" u="none" strike="noStrike" baseline="0" dirty="0">
                          <a:effectLst/>
                          <a:latin typeface="simhei_porsche" charset="-122"/>
                          <a:ea typeface="simhei_porsche" charset="-122"/>
                          <a:cs typeface="simhei_porsche" charset="-122"/>
                        </a:rPr>
                        <a:t>班车时刻表</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extLst>
                  <a:ext uri="{0D108BD9-81ED-4DB2-BD59-A6C34878D82A}">
                    <a16:rowId xmlns:a16="http://schemas.microsoft.com/office/drawing/2014/main" val="10008"/>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着装建议</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9"/>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紧急联络</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extLst>
                  <a:ext uri="{0D108BD9-81ED-4DB2-BD59-A6C34878D82A}">
                    <a16:rowId xmlns:a16="http://schemas.microsoft.com/office/drawing/2014/main" val="10010"/>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酒店地图</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12"/>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天气预报</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13"/>
                  </a:ext>
                </a:extLst>
              </a:tr>
            </a:tbl>
          </a:graphicData>
        </a:graphic>
      </p:graphicFrame>
      <p:graphicFrame>
        <p:nvGraphicFramePr>
          <p:cNvPr id="14" name="Table 12"/>
          <p:cNvGraphicFramePr>
            <a:graphicFrameLocks noGrp="1"/>
          </p:cNvGraphicFramePr>
          <p:nvPr/>
        </p:nvGraphicFramePr>
        <p:xfrm>
          <a:off x="5513090" y="1007098"/>
          <a:ext cx="4381799" cy="2750968"/>
        </p:xfrm>
        <a:graphic>
          <a:graphicData uri="http://schemas.openxmlformats.org/drawingml/2006/table">
            <a:tbl>
              <a:tblPr firstRow="1" bandRow="1"/>
              <a:tblGrid>
                <a:gridCol w="325120">
                  <a:extLst>
                    <a:ext uri="{9D8B030D-6E8A-4147-A177-3AD203B41FA5}">
                      <a16:colId xmlns:a16="http://schemas.microsoft.com/office/drawing/2014/main" val="20000"/>
                    </a:ext>
                  </a:extLst>
                </a:gridCol>
                <a:gridCol w="4056679">
                  <a:extLst>
                    <a:ext uri="{9D8B030D-6E8A-4147-A177-3AD203B41FA5}">
                      <a16:colId xmlns:a16="http://schemas.microsoft.com/office/drawing/2014/main" val="20001"/>
                    </a:ext>
                  </a:extLst>
                </a:gridCol>
              </a:tblGrid>
              <a:tr h="279280">
                <a:tc gridSpan="2">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活动预约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tc hMerge="1">
                  <a:txBody>
                    <a:bodyPr/>
                    <a:lstStyle/>
                    <a:p>
                      <a:endParaRPr lang="en-GB"/>
                    </a:p>
                  </a:txBody>
                  <a:tcPr/>
                </a:tc>
                <a:extLst>
                  <a:ext uri="{0D108BD9-81ED-4DB2-BD59-A6C34878D82A}">
                    <a16:rowId xmlns:a16="http://schemas.microsoft.com/office/drawing/2014/main" val="10000"/>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嘉宾预约</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1"/>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亚特兰蒂斯水上世界</a:t>
                      </a:r>
                      <a:endParaRPr lang="en-US" altLang="zh-CN" sz="1000" u="none" strike="noStrike" baseline="0" dirty="0">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3"/>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呀诺达雨林文化旅游区</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4"/>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酒店品酒</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5"/>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酒店瑜伽</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8"/>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高尔夫</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9"/>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marR="0" indent="-171450" algn="l" defTabSz="914400" rtl="0" eaLnBrk="1" fontAlgn="ctr" latinLnBrk="0" hangingPunct="1">
                        <a:lnSpc>
                          <a:spcPct val="106000"/>
                        </a:lnSpc>
                        <a:spcBef>
                          <a:spcPts val="0"/>
                        </a:spcBef>
                        <a:spcAft>
                          <a:spcPts val="0"/>
                        </a:spcAft>
                        <a:buClr>
                          <a:schemeClr val="tx1"/>
                        </a:buClr>
                        <a:buSzPct val="90000"/>
                        <a:buFont typeface="Arial" charset="0"/>
                        <a:buChar char="•"/>
                        <a:tabLst/>
                        <a:defRPr/>
                      </a:pPr>
                      <a:r>
                        <a:rPr lang="zh-CN" altLang="en-US" sz="1000" b="1" u="none" strike="noStrike" baseline="0" dirty="0">
                          <a:effectLst/>
                          <a:latin typeface="simhei_porsche" charset="-122"/>
                          <a:ea typeface="simhei_porsche" charset="-122"/>
                          <a:cs typeface="simhei_porsche" charset="-122"/>
                        </a:rPr>
                        <a:t>班车时刻表</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6"/>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marR="0" indent="-171450" algn="l" defTabSz="914400" rtl="0" eaLnBrk="1" fontAlgn="ctr" latinLnBrk="0" hangingPunct="1">
                        <a:lnSpc>
                          <a:spcPct val="106000"/>
                        </a:lnSpc>
                        <a:spcBef>
                          <a:spcPts val="0"/>
                        </a:spcBef>
                        <a:spcAft>
                          <a:spcPts val="0"/>
                        </a:spcAft>
                        <a:buClr>
                          <a:schemeClr val="tx1"/>
                        </a:buClr>
                        <a:buSzPct val="90000"/>
                        <a:buFont typeface="Arial" charset="0"/>
                        <a:buChar char="•"/>
                        <a:tabLst/>
                        <a:defRPr/>
                      </a:pPr>
                      <a:r>
                        <a:rPr lang="zh-CN" altLang="en-US" sz="1000" b="1" u="none" strike="noStrike" baseline="0" dirty="0">
                          <a:effectLst/>
                          <a:latin typeface="simhei_porsche" charset="-122"/>
                          <a:ea typeface="simhei_porsche" charset="-122"/>
                          <a:cs typeface="simhei_porsche" charset="-122"/>
                        </a:rPr>
                        <a:t>紧急联络</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D9D9D9"/>
                    </a:solidFill>
                  </a:tcPr>
                </a:tc>
                <a:tc hMerge="1">
                  <a:txBody>
                    <a:bodyPr/>
                    <a:lstStyle/>
                    <a:p>
                      <a:endParaRPr lang="en-GB"/>
                    </a:p>
                  </a:txBody>
                  <a:tcPr/>
                </a:tc>
                <a:extLst>
                  <a:ext uri="{0D108BD9-81ED-4DB2-BD59-A6C34878D82A}">
                    <a16:rowId xmlns:a16="http://schemas.microsoft.com/office/drawing/2014/main" val="10007"/>
                  </a:ext>
                </a:extLst>
              </a:tr>
            </a:tbl>
          </a:graphicData>
        </a:graphic>
      </p:graphicFrame>
      <p:graphicFrame>
        <p:nvGraphicFramePr>
          <p:cNvPr id="17" name="Table 13"/>
          <p:cNvGraphicFramePr>
            <a:graphicFrameLocks noGrp="1"/>
          </p:cNvGraphicFramePr>
          <p:nvPr/>
        </p:nvGraphicFramePr>
        <p:xfrm>
          <a:off x="5513089" y="3915278"/>
          <a:ext cx="4381799" cy="291148"/>
        </p:xfrm>
        <a:graphic>
          <a:graphicData uri="http://schemas.openxmlformats.org/drawingml/2006/table">
            <a:tbl>
              <a:tblPr firstRow="1" bandRow="1"/>
              <a:tblGrid>
                <a:gridCol w="4381799">
                  <a:extLst>
                    <a:ext uri="{9D8B030D-6E8A-4147-A177-3AD203B41FA5}">
                      <a16:colId xmlns:a16="http://schemas.microsoft.com/office/drawing/2014/main" val="20000"/>
                    </a:ext>
                  </a:extLst>
                </a:gridCol>
              </a:tblGrid>
              <a:tr h="279280">
                <a:tc>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试驾预约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extLst>
                  <a:ext uri="{0D108BD9-81ED-4DB2-BD59-A6C34878D82A}">
                    <a16:rowId xmlns:a16="http://schemas.microsoft.com/office/drawing/2014/main" val="10000"/>
                  </a:ext>
                </a:extLst>
              </a:tr>
            </a:tbl>
          </a:graphicData>
        </a:graphic>
      </p:graphicFrame>
      <p:graphicFrame>
        <p:nvGraphicFramePr>
          <p:cNvPr id="8" name="Table 13"/>
          <p:cNvGraphicFramePr>
            <a:graphicFrameLocks noGrp="1"/>
          </p:cNvGraphicFramePr>
          <p:nvPr/>
        </p:nvGraphicFramePr>
        <p:xfrm>
          <a:off x="5513088" y="4363638"/>
          <a:ext cx="4381799" cy="291148"/>
        </p:xfrm>
        <a:graphic>
          <a:graphicData uri="http://schemas.openxmlformats.org/drawingml/2006/table">
            <a:tbl>
              <a:tblPr firstRow="1" bandRow="1"/>
              <a:tblGrid>
                <a:gridCol w="4381799">
                  <a:extLst>
                    <a:ext uri="{9D8B030D-6E8A-4147-A177-3AD203B41FA5}">
                      <a16:colId xmlns:a16="http://schemas.microsoft.com/office/drawing/2014/main" val="20000"/>
                    </a:ext>
                  </a:extLst>
                </a:gridCol>
              </a:tblGrid>
              <a:tr h="199931">
                <a:tc>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影像集锦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extLst>
                  <a:ext uri="{0D108BD9-81ED-4DB2-BD59-A6C34878D82A}">
                    <a16:rowId xmlns:a16="http://schemas.microsoft.com/office/drawing/2014/main" val="10000"/>
                  </a:ext>
                </a:extLst>
              </a:tr>
            </a:tbl>
          </a:graphicData>
        </a:graphic>
      </p:graphicFrame>
      <p:sp>
        <p:nvSpPr>
          <p:cNvPr id="4" name="矩形 3"/>
          <p:cNvSpPr/>
          <p:nvPr/>
        </p:nvSpPr>
        <p:spPr>
          <a:xfrm>
            <a:off x="903588" y="1031513"/>
            <a:ext cx="4381799" cy="2420131"/>
          </a:xfrm>
          <a:prstGeom prst="rect">
            <a:avLst/>
          </a:prstGeom>
          <a:noFill/>
          <a:ln w="38100" cap="flat">
            <a:solidFill>
              <a:srgbClr val="C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spTree>
    <p:extLst>
      <p:ext uri="{BB962C8B-B14F-4D97-AF65-F5344CB8AC3E}">
        <p14:creationId xmlns:p14="http://schemas.microsoft.com/office/powerpoint/2010/main" val="3094937052"/>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1E212593-3BC2-7642-8980-072DC6219B20}"/>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3362960" y="959858"/>
            <a:ext cx="2653808" cy="1494094"/>
          </a:xfrm>
          <a:prstGeom prst="rect">
            <a:avLst/>
          </a:prstGeom>
        </p:spPr>
      </p:pic>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活动预约 </a:t>
            </a:r>
            <a:r>
              <a:rPr lang="en-US" altLang="zh-CN" sz="1600" dirty="0">
                <a:latin typeface="Porsche Next TT" panose="020B0504020101010102" pitchFamily="34" charset="0"/>
                <a:ea typeface="SimHei" panose="02010609060101010101" pitchFamily="49" charset="-122"/>
                <a:cs typeface="Porsche Next TT" panose="020B0504020101010102" pitchFamily="34" charset="0"/>
              </a:rPr>
              <a:t>–</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 班车信息</a:t>
            </a:r>
            <a:endParaRPr lang="en-US" altLang="zh-CN" sz="1600" dirty="0">
              <a:latin typeface="Porsche Next TT" panose="020B0504020101010102" pitchFamily="34" charset="0"/>
              <a:ea typeface="SimHei" panose="02010609060101010101" pitchFamily="49" charset="-122"/>
              <a:cs typeface="Porsche Next TT" panose="020B0504020101010102" pitchFamily="34" charset="0"/>
            </a:endParaRPr>
          </a:p>
        </p:txBody>
      </p:sp>
      <p:sp>
        <p:nvSpPr>
          <p:cNvPr id="5" name="矩形 4"/>
          <p:cNvSpPr/>
          <p:nvPr/>
        </p:nvSpPr>
        <p:spPr>
          <a:xfrm>
            <a:off x="8866507" y="4702345"/>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pic>
        <p:nvPicPr>
          <p:cNvPr id="15" name="Picture 9">
            <a:extLst>
              <a:ext uri="{FF2B5EF4-FFF2-40B4-BE49-F238E27FC236}">
                <a16:creationId xmlns:a16="http://schemas.microsoft.com/office/drawing/2014/main" id="{29A64E05-56B6-394D-8BC5-3E29CC399654}"/>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82507" y="1031513"/>
            <a:ext cx="2113705" cy="3757698"/>
          </a:xfrm>
          <a:prstGeom prst="rect">
            <a:avLst/>
          </a:prstGeom>
          <a:ln w="6350">
            <a:solidFill>
              <a:schemeClr val="bg1">
                <a:lumMod val="65000"/>
              </a:schemeClr>
            </a:solidFill>
          </a:ln>
        </p:spPr>
      </p:pic>
      <p:graphicFrame>
        <p:nvGraphicFramePr>
          <p:cNvPr id="16" name="Table 7"/>
          <p:cNvGraphicFramePr>
            <a:graphicFrameLocks noGrp="1"/>
          </p:cNvGraphicFramePr>
          <p:nvPr>
            <p:extLst>
              <p:ext uri="{D42A27DB-BD31-4B8C-83A1-F6EECF244321}">
                <p14:modId xmlns:p14="http://schemas.microsoft.com/office/powerpoint/2010/main" val="1810358114"/>
              </p:ext>
            </p:extLst>
          </p:nvPr>
        </p:nvGraphicFramePr>
        <p:xfrm>
          <a:off x="6136921" y="41172"/>
          <a:ext cx="3816424" cy="5632655"/>
        </p:xfrm>
        <a:graphic>
          <a:graphicData uri="http://schemas.openxmlformats.org/drawingml/2006/table">
            <a:tbl>
              <a:tblPr firstRow="1" bandRow="1">
                <a:tableStyleId>{073A0DAA-6AF3-43AB-8588-CEC1D06C72B9}</a:tableStyleId>
              </a:tblPr>
              <a:tblGrid>
                <a:gridCol w="1246053">
                  <a:extLst>
                    <a:ext uri="{9D8B030D-6E8A-4147-A177-3AD203B41FA5}">
                      <a16:colId xmlns:a16="http://schemas.microsoft.com/office/drawing/2014/main" val="20000"/>
                    </a:ext>
                  </a:extLst>
                </a:gridCol>
                <a:gridCol w="2570371">
                  <a:extLst>
                    <a:ext uri="{9D8B030D-6E8A-4147-A177-3AD203B41FA5}">
                      <a16:colId xmlns:a16="http://schemas.microsoft.com/office/drawing/2014/main" val="776253483"/>
                    </a:ext>
                  </a:extLst>
                </a:gridCol>
              </a:tblGrid>
              <a:tr h="273091">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dirty="0">
                          <a:solidFill>
                            <a:schemeClr val="bg1"/>
                          </a:solidFill>
                          <a:latin typeface="Porsche Next TT" charset="0"/>
                          <a:ea typeface="Porsche Next TT" charset="0"/>
                          <a:cs typeface="Porsche Next TT" charset="0"/>
                        </a:rPr>
                        <a:t>12</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月</a:t>
                      </a:r>
                      <a:r>
                        <a:rPr lang="zh-CN" altLang="en-US" sz="800" dirty="0">
                          <a:solidFill>
                            <a:schemeClr val="bg1"/>
                          </a:solidFill>
                          <a:latin typeface="Porsche Next TT" charset="0"/>
                          <a:ea typeface="Porsche Next TT" charset="0"/>
                          <a:cs typeface="Porsche Next TT" charset="0"/>
                        </a:rPr>
                        <a:t> </a:t>
                      </a:r>
                      <a:r>
                        <a:rPr lang="en-US" altLang="zh-CN" sz="800" dirty="0">
                          <a:solidFill>
                            <a:schemeClr val="bg1"/>
                          </a:solidFill>
                          <a:latin typeface="Porsche Next TT" charset="0"/>
                          <a:ea typeface="Porsche Next TT" charset="0"/>
                          <a:cs typeface="Porsche Next TT" charset="0"/>
                        </a:rPr>
                        <a:t>1</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日 星期日</a:t>
                      </a:r>
                      <a:endParaRPr lang="en-GB" sz="800" dirty="0">
                        <a:solidFill>
                          <a:schemeClr val="bg1"/>
                        </a:solidFill>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1"/>
                    </a:solidFill>
                  </a:tcPr>
                </a:tc>
                <a:tc hMerge="1">
                  <a:txBody>
                    <a:bodyPr/>
                    <a:lstStyle/>
                    <a:p>
                      <a:endParaRPr lang="en-US"/>
                    </a:p>
                  </a:txBody>
                  <a:tcPr/>
                </a:tc>
                <a:extLst>
                  <a:ext uri="{0D108BD9-81ED-4DB2-BD59-A6C34878D82A}">
                    <a16:rowId xmlns:a16="http://schemas.microsoft.com/office/drawing/2014/main" val="10010"/>
                  </a:ext>
                </a:extLst>
              </a:tr>
              <a:tr h="273091">
                <a:tc gridSpan="2">
                  <a:txBody>
                    <a:bodyPr/>
                    <a:lstStyle/>
                    <a:p>
                      <a:pPr algn="ctr"/>
                      <a:r>
                        <a:rPr lang="zh-CN" altLang="en-US" sz="800" dirty="0">
                          <a:latin typeface="simhei_porsche" charset="-122"/>
                          <a:ea typeface="simhei_porsche" charset="-122"/>
                          <a:cs typeface="simhei_porsche" charset="-122"/>
                        </a:rPr>
                        <a:t>机场 </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酒店</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10011"/>
                  </a:ext>
                </a:extLst>
              </a:tr>
              <a:tr h="273091">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上车地点：机场</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10012"/>
                  </a:ext>
                </a:extLst>
              </a:tr>
              <a:tr h="27309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aseline="0" dirty="0">
                          <a:latin typeface="Porsche Next TT" pitchFamily="34" charset="0"/>
                          <a:cs typeface="Porsche Next TT" pitchFamily="34" charset="0"/>
                        </a:rPr>
                        <a:t>13:00  -  </a:t>
                      </a:r>
                      <a:r>
                        <a:rPr lang="en-US" altLang="zh-CN" sz="800" baseline="0" dirty="0">
                          <a:latin typeface="Porsche Next TT" pitchFamily="34" charset="0"/>
                          <a:cs typeface="Porsche Next TT" pitchFamily="34" charset="0"/>
                        </a:rPr>
                        <a:t>18:00</a:t>
                      </a:r>
                      <a:endParaRPr lang="en-US" sz="800" dirty="0">
                        <a:latin typeface="Porsche Next TT" pitchFamily="34" charset="0"/>
                        <a:cs typeface="Porsche Next TT"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每</a:t>
                      </a:r>
                      <a:r>
                        <a:rPr lang="zh-CN" altLang="en-US" sz="800" baseline="0" dirty="0">
                          <a:latin typeface="Porsche Next TT" charset="0"/>
                          <a:ea typeface="Porsche Next TT" charset="0"/>
                          <a:cs typeface="Porsche Next TT" charset="0"/>
                        </a:rPr>
                        <a:t> </a:t>
                      </a:r>
                      <a:r>
                        <a:rPr lang="en-US" altLang="zh-CN" sz="800" baseline="0" dirty="0">
                          <a:latin typeface="Porsche Next TT" charset="0"/>
                          <a:ea typeface="Porsche Next TT" charset="0"/>
                          <a:cs typeface="Porsche Next TT" charset="0"/>
                        </a:rPr>
                        <a:t>xx</a:t>
                      </a:r>
                      <a:r>
                        <a:rPr lang="zh-CN" altLang="en-US" sz="800" baseline="0" dirty="0">
                          <a:latin typeface="Porsche Next TT" charset="0"/>
                          <a:ea typeface="Porsche Next TT" charset="0"/>
                          <a:cs typeface="Porsche Next TT" charset="0"/>
                        </a:rPr>
                        <a:t> </a:t>
                      </a:r>
                      <a:r>
                        <a:rPr lang="zh-CN" altLang="en-US" sz="800" baseline="0" dirty="0">
                          <a:latin typeface="simhei_porsche" charset="-122"/>
                          <a:ea typeface="simhei_porsche" charset="-122"/>
                          <a:cs typeface="simhei_porsche" charset="-122"/>
                        </a:rPr>
                        <a:t>分钟一班</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10013"/>
                  </a:ext>
                </a:extLst>
              </a:tr>
              <a:tr h="273091">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dirty="0">
                          <a:solidFill>
                            <a:schemeClr val="bg1"/>
                          </a:solidFill>
                          <a:latin typeface="Porsche Next TT" charset="0"/>
                          <a:ea typeface="Porsche Next TT" charset="0"/>
                          <a:cs typeface="Porsche Next TT" charset="0"/>
                        </a:rPr>
                        <a:t>12</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月</a:t>
                      </a:r>
                      <a:r>
                        <a:rPr lang="zh-CN" altLang="en-US" sz="800" dirty="0">
                          <a:solidFill>
                            <a:schemeClr val="bg1"/>
                          </a:solidFill>
                          <a:latin typeface="Porsche Next TT" charset="0"/>
                          <a:ea typeface="Porsche Next TT" charset="0"/>
                          <a:cs typeface="Porsche Next TT" charset="0"/>
                        </a:rPr>
                        <a:t> </a:t>
                      </a:r>
                      <a:r>
                        <a:rPr lang="en-US" altLang="zh-CN" sz="800" dirty="0">
                          <a:solidFill>
                            <a:schemeClr val="bg1"/>
                          </a:solidFill>
                          <a:latin typeface="Porsche Next TT" charset="0"/>
                          <a:ea typeface="Porsche Next TT" charset="0"/>
                          <a:cs typeface="Porsche Next TT" charset="0"/>
                        </a:rPr>
                        <a:t>2</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日 星期一</a:t>
                      </a:r>
                      <a:endParaRPr lang="en-GB" sz="800" dirty="0">
                        <a:solidFill>
                          <a:schemeClr val="bg1"/>
                        </a:solidFill>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1"/>
                    </a:solidFill>
                  </a:tcPr>
                </a:tc>
                <a:tc hMerge="1">
                  <a:txBody>
                    <a:bodyPr/>
                    <a:lstStyle/>
                    <a:p>
                      <a:endParaRPr lang="en-US"/>
                    </a:p>
                  </a:txBody>
                  <a:tcPr/>
                </a:tc>
                <a:extLst>
                  <a:ext uri="{0D108BD9-81ED-4DB2-BD59-A6C34878D82A}">
                    <a16:rowId xmlns:a16="http://schemas.microsoft.com/office/drawing/2014/main" val="10017"/>
                  </a:ext>
                </a:extLst>
              </a:tr>
              <a:tr h="0">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酒店 </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亚特兰蒂斯水上世界</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BCBCB"/>
                    </a:solidFill>
                  </a:tcPr>
                </a:tc>
                <a:tc hMerge="1">
                  <a:txBody>
                    <a:bodyPr/>
                    <a:lstStyle/>
                    <a:p>
                      <a:endParaRPr lang="en-US"/>
                    </a:p>
                  </a:txBody>
                  <a:tcPr/>
                </a:tc>
                <a:extLst>
                  <a:ext uri="{0D108BD9-81ED-4DB2-BD59-A6C34878D82A}">
                    <a16:rowId xmlns:a16="http://schemas.microsoft.com/office/drawing/2014/main" val="10018"/>
                  </a:ext>
                </a:extLst>
              </a:tr>
              <a:tr h="0">
                <a:tc gridSpan="2">
                  <a:txBody>
                    <a:bodyPr/>
                    <a:lstStyle/>
                    <a:p>
                      <a:pPr algn="ctr"/>
                      <a:r>
                        <a:rPr lang="zh-CN" altLang="en-US" sz="800" dirty="0">
                          <a:latin typeface="simhei_porsche" charset="-122"/>
                          <a:ea typeface="simhei_porsche" charset="-122"/>
                          <a:cs typeface="simhei_porsche" charset="-122"/>
                        </a:rPr>
                        <a:t>上车地点：酒店正门口</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endParaRPr lang="en-US"/>
                    </a:p>
                  </a:txBody>
                  <a:tcPr/>
                </a:tc>
                <a:extLst>
                  <a:ext uri="{0D108BD9-81ED-4DB2-BD59-A6C34878D82A}">
                    <a16:rowId xmlns:a16="http://schemas.microsoft.com/office/drawing/2014/main" val="10019"/>
                  </a:ext>
                </a:extLst>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a:latin typeface="Porsche Next TT" pitchFamily="34" charset="0"/>
                          <a:cs typeface="Porsche Next TT" pitchFamily="34" charset="0"/>
                        </a:rPr>
                        <a:t>0</a:t>
                      </a:r>
                      <a:r>
                        <a:rPr lang="en-US" altLang="zh-CN" sz="800" dirty="0">
                          <a:latin typeface="Porsche Next TT" pitchFamily="34" charset="0"/>
                          <a:cs typeface="Porsche Next TT" pitchFamily="34" charset="0"/>
                        </a:rPr>
                        <a:t>9</a:t>
                      </a:r>
                      <a:r>
                        <a:rPr lang="en-US" sz="800" dirty="0">
                          <a:latin typeface="Porsche Next TT" pitchFamily="34" charset="0"/>
                          <a:cs typeface="Porsche Next TT" pitchFamily="34" charset="0"/>
                        </a:rPr>
                        <a:t>:</a:t>
                      </a:r>
                      <a:r>
                        <a:rPr lang="en-US" altLang="zh-CN" sz="800" dirty="0">
                          <a:latin typeface="Porsche Next TT" pitchFamily="34" charset="0"/>
                          <a:cs typeface="Porsche Next TT" pitchFamily="34" charset="0"/>
                        </a:rPr>
                        <a:t>45</a:t>
                      </a:r>
                      <a:r>
                        <a:rPr lang="en-US" sz="800" baseline="0" dirty="0">
                          <a:latin typeface="Porsche Next TT" pitchFamily="34" charset="0"/>
                          <a:cs typeface="Porsche Next TT" pitchFamily="34" charset="0"/>
                        </a:rPr>
                        <a:t>  -  </a:t>
                      </a:r>
                      <a:r>
                        <a:rPr lang="en-US" altLang="zh-CN" sz="800" baseline="0" dirty="0">
                          <a:latin typeface="Porsche Next TT" pitchFamily="34" charset="0"/>
                          <a:cs typeface="Porsche Next TT" pitchFamily="34" charset="0"/>
                        </a:rPr>
                        <a:t>10:00</a:t>
                      </a:r>
                      <a:endParaRPr lang="en-US" sz="800" dirty="0">
                        <a:latin typeface="Porsche Next TT" pitchFamily="34" charset="0"/>
                        <a:cs typeface="Porsche Next TT"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10007"/>
                  </a:ext>
                </a:extLst>
              </a:tr>
              <a:tr h="180993">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酒店 </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呀诺达雨林文化旅游区</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rgbClr val="CBCBCB"/>
                    </a:solidFill>
                  </a:tcPr>
                </a:tc>
                <a:tc hMerge="1">
                  <a:txBody>
                    <a:bodyPr/>
                    <a:lstStyle/>
                    <a:p>
                      <a:endParaRPr lang="en-US"/>
                    </a:p>
                  </a:txBody>
                  <a:tcPr/>
                </a:tc>
                <a:extLst>
                  <a:ext uri="{0D108BD9-81ED-4DB2-BD59-A6C34878D82A}">
                    <a16:rowId xmlns:a16="http://schemas.microsoft.com/office/drawing/2014/main" val="3396600966"/>
                  </a:ext>
                </a:extLst>
              </a:tr>
              <a:tr h="180993">
                <a:tc gridSpan="2">
                  <a:txBody>
                    <a:bodyPr/>
                    <a:lstStyle/>
                    <a:p>
                      <a:pPr algn="ctr"/>
                      <a:r>
                        <a:rPr lang="zh-CN" altLang="en-US" sz="800" dirty="0">
                          <a:latin typeface="simhei_porsche" charset="-122"/>
                          <a:ea typeface="simhei_porsche" charset="-122"/>
                          <a:cs typeface="simhei_porsche" charset="-122"/>
                        </a:rPr>
                        <a:t>上车地点：酒店正门口</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endParaRPr lang="en-US"/>
                    </a:p>
                  </a:txBody>
                  <a:tcPr/>
                </a:tc>
                <a:extLst>
                  <a:ext uri="{0D108BD9-81ED-4DB2-BD59-A6C34878D82A}">
                    <a16:rowId xmlns:a16="http://schemas.microsoft.com/office/drawing/2014/main" val="2242922424"/>
                  </a:ext>
                </a:extLst>
              </a:tr>
              <a:tr h="18099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dirty="0">
                          <a:latin typeface="Porsche Next TT" pitchFamily="34" charset="0"/>
                          <a:cs typeface="Porsche Next TT" pitchFamily="34" charset="0"/>
                        </a:rPr>
                        <a:t>11</a:t>
                      </a:r>
                      <a:r>
                        <a:rPr lang="en-US" sz="800" dirty="0">
                          <a:latin typeface="Porsche Next TT" pitchFamily="34" charset="0"/>
                          <a:cs typeface="Porsche Next TT" pitchFamily="34" charset="0"/>
                        </a:rPr>
                        <a:t>:</a:t>
                      </a:r>
                      <a:r>
                        <a:rPr lang="en-US" altLang="zh-CN" sz="800" dirty="0">
                          <a:latin typeface="Porsche Next TT" pitchFamily="34" charset="0"/>
                          <a:cs typeface="Porsche Next TT" pitchFamily="34" charset="0"/>
                        </a:rPr>
                        <a:t>45</a:t>
                      </a:r>
                      <a:r>
                        <a:rPr lang="en-US" sz="800" baseline="0" dirty="0">
                          <a:latin typeface="Porsche Next TT" pitchFamily="34" charset="0"/>
                          <a:cs typeface="Porsche Next TT" pitchFamily="34" charset="0"/>
                        </a:rPr>
                        <a:t>  -  </a:t>
                      </a:r>
                      <a:r>
                        <a:rPr lang="en-US" altLang="zh-CN" sz="800" baseline="0" dirty="0">
                          <a:latin typeface="Porsche Next TT" pitchFamily="34" charset="0"/>
                          <a:cs typeface="Porsche Next TT" pitchFamily="34" charset="0"/>
                        </a:rPr>
                        <a:t>12:00</a:t>
                      </a:r>
                      <a:endParaRPr lang="en-US" sz="800" dirty="0">
                        <a:latin typeface="Porsche Next TT" pitchFamily="34" charset="0"/>
                        <a:cs typeface="Porsche Next TT"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16775702"/>
                  </a:ext>
                </a:extLst>
              </a:tr>
              <a:tr h="180993">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酒店 </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鉴湖蓝湾高尔夫球场</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rgbClr val="CBCBCB"/>
                    </a:solidFill>
                  </a:tcPr>
                </a:tc>
                <a:tc hMerge="1">
                  <a:txBody>
                    <a:bodyPr/>
                    <a:lstStyle/>
                    <a:p>
                      <a:endParaRPr lang="zh-CN" altLang="en-US"/>
                    </a:p>
                  </a:txBody>
                  <a:tcPr/>
                </a:tc>
                <a:extLst>
                  <a:ext uri="{0D108BD9-81ED-4DB2-BD59-A6C34878D82A}">
                    <a16:rowId xmlns:a16="http://schemas.microsoft.com/office/drawing/2014/main" val="3789464461"/>
                  </a:ext>
                </a:extLst>
              </a:tr>
              <a:tr h="180993">
                <a:tc gridSpan="2">
                  <a:txBody>
                    <a:bodyPr/>
                    <a:lstStyle/>
                    <a:p>
                      <a:pPr algn="ctr"/>
                      <a:r>
                        <a:rPr lang="zh-CN" altLang="en-US" sz="800" dirty="0">
                          <a:latin typeface="simhei_porsche" charset="-122"/>
                          <a:ea typeface="simhei_porsche" charset="-122"/>
                          <a:cs typeface="simhei_porsche" charset="-122"/>
                        </a:rPr>
                        <a:t>上车地点：酒店正门口</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endParaRPr lang="en-US"/>
                    </a:p>
                  </a:txBody>
                  <a:tcPr/>
                </a:tc>
                <a:extLst>
                  <a:ext uri="{0D108BD9-81ED-4DB2-BD59-A6C34878D82A}">
                    <a16:rowId xmlns:a16="http://schemas.microsoft.com/office/drawing/2014/main" val="2589398940"/>
                  </a:ext>
                </a:extLst>
              </a:tr>
              <a:tr h="18099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dirty="0">
                          <a:latin typeface="Porsche Next TT" pitchFamily="34" charset="0"/>
                          <a:cs typeface="Porsche Next TT" pitchFamily="34" charset="0"/>
                        </a:rPr>
                        <a:t>09</a:t>
                      </a:r>
                      <a:r>
                        <a:rPr lang="en-US" sz="800" dirty="0">
                          <a:latin typeface="Porsche Next TT" pitchFamily="34" charset="0"/>
                          <a:cs typeface="Porsche Next TT" pitchFamily="34" charset="0"/>
                        </a:rPr>
                        <a:t>:</a:t>
                      </a:r>
                      <a:r>
                        <a:rPr lang="en-US" altLang="zh-CN" sz="800" dirty="0">
                          <a:latin typeface="Porsche Next TT" pitchFamily="34" charset="0"/>
                          <a:cs typeface="Porsche Next TT" pitchFamily="34" charset="0"/>
                        </a:rPr>
                        <a:t>15</a:t>
                      </a:r>
                      <a:r>
                        <a:rPr lang="en-US" sz="800" baseline="0" dirty="0">
                          <a:latin typeface="Porsche Next TT" pitchFamily="34" charset="0"/>
                          <a:cs typeface="Porsche Next TT" pitchFamily="34" charset="0"/>
                        </a:rPr>
                        <a:t>  -  </a:t>
                      </a:r>
                      <a:r>
                        <a:rPr lang="en-US" altLang="zh-CN" sz="800" baseline="0" dirty="0">
                          <a:latin typeface="Porsche Next TT" pitchFamily="34" charset="0"/>
                          <a:cs typeface="Porsche Next TT" pitchFamily="34" charset="0"/>
                        </a:rPr>
                        <a:t>09:30</a:t>
                      </a:r>
                      <a:endParaRPr lang="en-US" sz="800" dirty="0">
                        <a:latin typeface="Porsche Next TT" pitchFamily="34" charset="0"/>
                        <a:cs typeface="Porsche Next TT"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2002456092"/>
                  </a:ext>
                </a:extLst>
              </a:tr>
              <a:tr h="180993">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亚特兰蒂斯水上世界 </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酒店</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rgbClr val="CBCBCB"/>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900" dirty="0">
                        <a:latin typeface="simhei_porsche" charset="-122"/>
                        <a:ea typeface="simhei_porsche" charset="-122"/>
                        <a:cs typeface="simhei_porsche" charset="-122"/>
                      </a:endParaRPr>
                    </a:p>
                  </a:txBody>
                  <a:tcPr anchor="ctr">
                    <a:lnL w="12700" cmpd="sng">
                      <a:noFill/>
                    </a:lnL>
                    <a:lnR w="12700" cap="flat" cmpd="sng" algn="ctr">
                      <a:solidFill>
                        <a:srgbClr val="C00000"/>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BCBCB"/>
                    </a:solidFill>
                  </a:tcPr>
                </a:tc>
                <a:extLst>
                  <a:ext uri="{0D108BD9-81ED-4DB2-BD59-A6C34878D82A}">
                    <a16:rowId xmlns:a16="http://schemas.microsoft.com/office/drawing/2014/main" val="10008"/>
                  </a:ext>
                </a:extLst>
              </a:tr>
              <a:tr h="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上车地点：亚特兰蒂斯水上世界正门口</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altLang="zh-CN" sz="900" dirty="0">
                        <a:latin typeface="simhei_porsche" charset="-122"/>
                        <a:ea typeface="simhei_porsche" charset="-122"/>
                        <a:cs typeface="simhei_porsche" charset="-122"/>
                      </a:endParaRPr>
                    </a:p>
                  </a:txBody>
                  <a:tcPr anchor="ctr">
                    <a:lnL w="12700" cmpd="sng">
                      <a:noFill/>
                    </a:lnL>
                    <a:lnR w="12700" cap="flat" cmpd="sng" algn="ctr">
                      <a:solidFill>
                        <a:srgbClr val="C00000"/>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351479494"/>
                  </a:ext>
                </a:extLst>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dirty="0">
                          <a:latin typeface="Porsche Next TT" pitchFamily="34" charset="0"/>
                          <a:cs typeface="Porsche Next TT" pitchFamily="34" charset="0"/>
                        </a:rPr>
                        <a:t>15:45  -  16:00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US"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10009"/>
                  </a:ext>
                </a:extLst>
              </a:tr>
              <a:tr h="0">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呀诺达雨林文化旅游区</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酒店</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rgbClr val="CBCBCB"/>
                    </a:solidFill>
                  </a:tcPr>
                </a:tc>
                <a:tc hMerge="1">
                  <a:txBody>
                    <a:bodyPr/>
                    <a:lstStyle/>
                    <a:p>
                      <a:endParaRPr lang="en-US"/>
                    </a:p>
                  </a:txBody>
                  <a:tcPr>
                    <a:lnL w="12700" cmpd="sng">
                      <a:noFill/>
                    </a:lnL>
                    <a:lnR w="12700" cap="flat" cmpd="sng" algn="ctr">
                      <a:solidFill>
                        <a:srgbClr val="C00000"/>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3487419605"/>
                  </a:ext>
                </a:extLst>
              </a:tr>
              <a:tr h="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上车地点：亚特兰蒂斯水上世界正门口</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900" dirty="0">
                        <a:latin typeface="simhei_porsche" charset="-122"/>
                        <a:ea typeface="simhei_porsche" charset="-122"/>
                        <a:cs typeface="simhei_porsche" charset="-122"/>
                      </a:endParaRPr>
                    </a:p>
                  </a:txBody>
                  <a:tcPr anchor="ctr">
                    <a:lnL w="12700" cmpd="sng">
                      <a:noFill/>
                    </a:lnL>
                    <a:lnR w="12700" cap="flat" cmpd="sng" algn="ctr">
                      <a:solidFill>
                        <a:srgbClr val="C00000"/>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140641206"/>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800" dirty="0">
                          <a:latin typeface="Porsche Next TT" pitchFamily="34" charset="0"/>
                          <a:cs typeface="Porsche Next TT" pitchFamily="34" charset="0"/>
                        </a:rPr>
                        <a:t>15:45  -  16:00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US"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2134806409"/>
                  </a:ext>
                </a:extLst>
              </a:tr>
              <a:tr h="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鉴湖蓝湾高尔夫球场</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酒店</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rgbClr val="CBCBCB"/>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zh-CN" sz="900" b="0" i="0" u="none" strike="noStrike" kern="0" cap="none" spc="0" normalizeH="0" baseline="0" noProof="0" dirty="0">
                        <a:ln>
                          <a:noFill/>
                        </a:ln>
                        <a:solidFill>
                          <a:srgbClr val="000000"/>
                        </a:solidFill>
                        <a:effectLst/>
                        <a:uLnTx/>
                        <a:uFillTx/>
                        <a:latin typeface="simhei_porsche" charset="-122"/>
                        <a:ea typeface="simhei_porsche" charset="-122"/>
                        <a:cs typeface="simhei_porsche" charset="-122"/>
                        <a:sym typeface="Porsche Next TT"/>
                      </a:endParaRPr>
                    </a:p>
                  </a:txBody>
                  <a:tcPr anchor="ctr">
                    <a:lnL w="12700" cmpd="sng">
                      <a:noFill/>
                    </a:lnL>
                    <a:lnR w="12700" cap="flat" cmpd="sng" algn="ctr">
                      <a:solidFill>
                        <a:srgbClr val="C00000"/>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1765947280"/>
                  </a:ext>
                </a:extLst>
              </a:tr>
              <a:tr h="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上车地点：鉴湖蓝湾高尔夫球场正门口</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altLang="zh-CN" sz="900" dirty="0">
                        <a:latin typeface="simhei_porsche" charset="-122"/>
                        <a:ea typeface="simhei_porsche" charset="-122"/>
                        <a:cs typeface="simhei_porsche" charset="-122"/>
                      </a:endParaRPr>
                    </a:p>
                  </a:txBody>
                  <a:tcPr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841253162"/>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800" dirty="0">
                          <a:latin typeface="Porsche Next TT" pitchFamily="34" charset="0"/>
                          <a:cs typeface="Porsche Next TT" pitchFamily="34" charset="0"/>
                        </a:rPr>
                        <a:t>16:15  -  16:30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US"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2380064665"/>
                  </a:ext>
                </a:extLst>
              </a:tr>
              <a:tr h="144927">
                <a:tc gridSpan="2">
                  <a:txBody>
                    <a:bodyPr/>
                    <a:lstStyle/>
                    <a:p>
                      <a:pPr marL="0" marR="0" indent="0" algn="ctr" defTabSz="742950" rtl="0" eaLnBrk="1" fontAlgn="auto" latinLnBrk="0" hangingPunct="1">
                        <a:lnSpc>
                          <a:spcPct val="100000"/>
                        </a:lnSpc>
                        <a:spcBef>
                          <a:spcPts val="0"/>
                        </a:spcBef>
                        <a:spcAft>
                          <a:spcPts val="0"/>
                        </a:spcAft>
                        <a:buClrTx/>
                        <a:buSzTx/>
                        <a:buFontTx/>
                        <a:buNone/>
                        <a:tabLst/>
                        <a:defRPr/>
                      </a:pPr>
                      <a:r>
                        <a:rPr lang="en-US" altLang="zh-CN" sz="800" dirty="0">
                          <a:solidFill>
                            <a:schemeClr val="bg1"/>
                          </a:solidFill>
                          <a:latin typeface="Porsche Next TT" charset="0"/>
                          <a:ea typeface="Porsche Next TT" charset="0"/>
                          <a:cs typeface="Porsche Next TT" charset="0"/>
                        </a:rPr>
                        <a:t>12</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月</a:t>
                      </a:r>
                      <a:r>
                        <a:rPr lang="zh-CN" altLang="en-US" sz="800" dirty="0">
                          <a:solidFill>
                            <a:schemeClr val="bg1"/>
                          </a:solidFill>
                          <a:latin typeface="Porsche Next TT" charset="0"/>
                          <a:ea typeface="Porsche Next TT" charset="0"/>
                          <a:cs typeface="Porsche Next TT" charset="0"/>
                        </a:rPr>
                        <a:t> </a:t>
                      </a:r>
                      <a:r>
                        <a:rPr lang="en-US" altLang="zh-CN" sz="800" dirty="0">
                          <a:solidFill>
                            <a:schemeClr val="bg1"/>
                          </a:solidFill>
                          <a:latin typeface="Porsche Next TT" charset="0"/>
                          <a:ea typeface="Porsche Next TT" charset="0"/>
                          <a:cs typeface="Porsche Next TT" charset="0"/>
                        </a:rPr>
                        <a:t>3</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日 星期二</a:t>
                      </a:r>
                      <a:endParaRPr lang="en-GB" altLang="zh-CN" sz="800" dirty="0">
                        <a:solidFill>
                          <a:schemeClr val="bg1"/>
                        </a:solidFill>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00000"/>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900" dirty="0">
                        <a:latin typeface="Porsche Next TT" charset="0"/>
                        <a:ea typeface="Porsche Next TT" charset="0"/>
                        <a:cs typeface="Porsche Next TT" charset="0"/>
                      </a:endParaRPr>
                    </a:p>
                  </a:txBody>
                  <a:tcPr anchor="ctr">
                    <a:lnL w="12700" cmpd="sng">
                      <a:noFill/>
                    </a:lnL>
                    <a:lnR w="12700" cap="flat" cmpd="sng" algn="ctr">
                      <a:solidFill>
                        <a:srgbClr val="C00000"/>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00000"/>
                    </a:solidFill>
                  </a:tcPr>
                </a:tc>
                <a:extLst>
                  <a:ext uri="{0D108BD9-81ED-4DB2-BD59-A6C34878D82A}">
                    <a16:rowId xmlns:a16="http://schemas.microsoft.com/office/drawing/2014/main" val="10014"/>
                  </a:ext>
                </a:extLst>
              </a:tr>
              <a:tr h="144927">
                <a:tc>
                  <a:txBody>
                    <a:bodyPr/>
                    <a:lstStyle/>
                    <a:p>
                      <a:pPr algn="ctr"/>
                      <a:r>
                        <a:rPr lang="en-US" altLang="zh-CN" sz="800" dirty="0">
                          <a:latin typeface="Porsche Next TT" pitchFamily="34" charset="0"/>
                          <a:cs typeface="Porsche Next TT" pitchFamily="34" charset="0"/>
                        </a:rPr>
                        <a:t>08</a:t>
                      </a:r>
                      <a:r>
                        <a:rPr lang="en-US" sz="800" dirty="0">
                          <a:latin typeface="Porsche Next TT" pitchFamily="34" charset="0"/>
                          <a:cs typeface="Porsche Next TT" pitchFamily="34" charset="0"/>
                        </a:rPr>
                        <a:t>:0</a:t>
                      </a:r>
                      <a:r>
                        <a:rPr lang="en-US" altLang="zh-CN" sz="800" dirty="0">
                          <a:latin typeface="Porsche Next TT" pitchFamily="34" charset="0"/>
                          <a:cs typeface="Porsche Next TT" pitchFamily="34" charset="0"/>
                        </a:rPr>
                        <a:t>0</a:t>
                      </a:r>
                      <a:r>
                        <a:rPr lang="en-US" sz="800" dirty="0">
                          <a:latin typeface="Porsche Next TT" pitchFamily="34" charset="0"/>
                          <a:cs typeface="Porsche Next TT" pitchFamily="34" charset="0"/>
                        </a:rPr>
                        <a:t>  -  18:00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预约发车</a:t>
                      </a:r>
                      <a:r>
                        <a:rPr lang="zh-CN" altLang="en-US" sz="800" dirty="0">
                          <a:latin typeface="Porsche Next TT" charset="0"/>
                          <a:ea typeface="Porsche Next TT" charset="0"/>
                          <a:cs typeface="Porsche Next TT" charset="0"/>
                        </a:rPr>
                        <a:t>（</a:t>
                      </a:r>
                      <a:r>
                        <a:rPr lang="zh-CN" altLang="en-US" sz="800" dirty="0">
                          <a:latin typeface="simhei_porsche" charset="-122"/>
                          <a:ea typeface="simhei_porsche" charset="-122"/>
                          <a:cs typeface="simhei_porsche" charset="-122"/>
                        </a:rPr>
                        <a:t>请至少于飞机起飞前</a:t>
                      </a:r>
                      <a:r>
                        <a:rPr lang="zh-CN" altLang="en-US" sz="800" dirty="0">
                          <a:latin typeface="Porsche Next TT" charset="0"/>
                          <a:ea typeface="Porsche Next TT" charset="0"/>
                          <a:cs typeface="Porsche Next TT" charset="0"/>
                        </a:rPr>
                        <a:t> </a:t>
                      </a:r>
                      <a:r>
                        <a:rPr lang="en-US" altLang="zh-CN" sz="800" dirty="0">
                          <a:latin typeface="Porsche Next TT" charset="0"/>
                          <a:ea typeface="Porsche Next TT" charset="0"/>
                          <a:cs typeface="Porsche Next TT" charset="0"/>
                        </a:rPr>
                        <a:t>2.5</a:t>
                      </a:r>
                      <a:r>
                        <a:rPr lang="zh-CN" altLang="en-US" sz="800" dirty="0">
                          <a:latin typeface="Porsche Next TT" charset="0"/>
                          <a:ea typeface="Porsche Next TT" charset="0"/>
                          <a:cs typeface="Porsche Next TT" charset="0"/>
                        </a:rPr>
                        <a:t> </a:t>
                      </a:r>
                      <a:r>
                        <a:rPr lang="zh-CN" altLang="en-US" sz="800" dirty="0">
                          <a:latin typeface="simhei_porsche" charset="-122"/>
                          <a:ea typeface="simhei_porsche" charset="-122"/>
                          <a:cs typeface="simhei_porsche" charset="-122"/>
                        </a:rPr>
                        <a:t>小时出发</a:t>
                      </a:r>
                      <a:r>
                        <a:rPr lang="zh-CN" altLang="en-US" sz="800" dirty="0">
                          <a:latin typeface="Porsche Next TT" charset="0"/>
                          <a:ea typeface="Porsche Next TT" charset="0"/>
                          <a:cs typeface="Porsche Next TT" charset="0"/>
                        </a:rPr>
                        <a:t>）</a:t>
                      </a:r>
                      <a:endParaRPr lang="en-GB" sz="800" dirty="0">
                        <a:latin typeface="Porsche Next TT" charset="0"/>
                        <a:ea typeface="Porsche Next TT" charset="0"/>
                        <a:cs typeface="Porsche Next TT"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20"/>
                  </a:ext>
                </a:extLst>
              </a:tr>
            </a:tbl>
          </a:graphicData>
        </a:graphic>
      </p:graphicFrame>
      <p:sp>
        <p:nvSpPr>
          <p:cNvPr id="9" name="矩形 8"/>
          <p:cNvSpPr/>
          <p:nvPr/>
        </p:nvSpPr>
        <p:spPr>
          <a:xfrm>
            <a:off x="4806180" y="2182407"/>
            <a:ext cx="1210588"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班车时刻表</a:t>
            </a:r>
          </a:p>
        </p:txBody>
      </p:sp>
    </p:spTree>
    <p:extLst>
      <p:ext uri="{BB962C8B-B14F-4D97-AF65-F5344CB8AC3E}">
        <p14:creationId xmlns:p14="http://schemas.microsoft.com/office/powerpoint/2010/main" val="244465972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11DDB892-F56E-8C42-9744-CCD08AA33AB0}"/>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5401573" y="423887"/>
            <a:ext cx="2718405" cy="1812270"/>
          </a:xfrm>
          <a:prstGeom prst="rect">
            <a:avLst/>
          </a:prstGeom>
        </p:spPr>
      </p:pic>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活动预约 </a:t>
            </a:r>
            <a:r>
              <a:rPr lang="en-US" altLang="zh-CN" sz="1600" dirty="0">
                <a:latin typeface="Porsche Next TT" panose="020B0504020101010102" pitchFamily="34" charset="0"/>
                <a:ea typeface="SimHei" panose="02010609060101010101" pitchFamily="49" charset="-122"/>
                <a:cs typeface="Porsche Next TT" panose="020B0504020101010102" pitchFamily="34" charset="0"/>
              </a:rPr>
              <a:t>–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紧急联络</a:t>
            </a:r>
          </a:p>
        </p:txBody>
      </p:sp>
      <p:sp>
        <p:nvSpPr>
          <p:cNvPr id="14" name="矩形 13"/>
          <p:cNvSpPr/>
          <p:nvPr/>
        </p:nvSpPr>
        <p:spPr>
          <a:xfrm>
            <a:off x="8866507" y="4702345"/>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pic>
        <p:nvPicPr>
          <p:cNvPr id="15" name="Picture 7">
            <a:extLst>
              <a:ext uri="{FF2B5EF4-FFF2-40B4-BE49-F238E27FC236}">
                <a16:creationId xmlns:a16="http://schemas.microsoft.com/office/drawing/2014/main" id="{90A387CF-0DDD-E842-A7D3-913722B326A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389517" y="992421"/>
            <a:ext cx="2115686" cy="3761220"/>
          </a:xfrm>
          <a:prstGeom prst="rect">
            <a:avLst/>
          </a:prstGeom>
          <a:ln w="6350">
            <a:solidFill>
              <a:schemeClr val="bg1">
                <a:lumMod val="65000"/>
              </a:schemeClr>
            </a:solidFill>
          </a:ln>
        </p:spPr>
      </p:pic>
      <p:sp>
        <p:nvSpPr>
          <p:cNvPr id="16" name="矩形 15"/>
          <p:cNvSpPr/>
          <p:nvPr/>
        </p:nvSpPr>
        <p:spPr>
          <a:xfrm>
            <a:off x="7114575" y="1913325"/>
            <a:ext cx="1005403"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紧急联络</a:t>
            </a:r>
          </a:p>
        </p:txBody>
      </p:sp>
      <p:sp>
        <p:nvSpPr>
          <p:cNvPr id="5" name="TextBox 1"/>
          <p:cNvSpPr txBox="1"/>
          <p:nvPr/>
        </p:nvSpPr>
        <p:spPr>
          <a:xfrm>
            <a:off x="5401574" y="2378404"/>
            <a:ext cx="2718405" cy="1600438"/>
          </a:xfrm>
          <a:prstGeom prst="rect">
            <a:avLst/>
          </a:prstGeom>
          <a:noFill/>
          <a:ln>
            <a:solidFill>
              <a:srgbClr val="FF0000"/>
            </a:solidFill>
          </a:ln>
        </p:spPr>
        <p:txBody>
          <a:bodyPr wrap="square" rtlCol="0">
            <a:spAutoFit/>
          </a:bodyPr>
          <a:lstStyle/>
          <a:p>
            <a:r>
              <a:rPr lang="zh-CN" altLang="en-US" sz="1400" dirty="0">
                <a:latin typeface="Porsche Next TT" pitchFamily="34" charset="0"/>
                <a:ea typeface="simhei_porsche" pitchFamily="49" charset="-122"/>
                <a:cs typeface="Porsche Next TT" pitchFamily="34" charset="0"/>
              </a:rPr>
              <a:t>紧急联络</a:t>
            </a:r>
          </a:p>
          <a:p>
            <a:endParaRPr lang="zh-CN" altLang="en-US" sz="1400" dirty="0">
              <a:latin typeface="Porsche Next TT" pitchFamily="34" charset="0"/>
              <a:ea typeface="simhei_porsche" pitchFamily="49" charset="-122"/>
              <a:cs typeface="Porsche Next TT" pitchFamily="34" charset="0"/>
            </a:endParaRPr>
          </a:p>
          <a:p>
            <a:r>
              <a:rPr lang="zh-CN" altLang="en-US" sz="1400" dirty="0">
                <a:latin typeface="Porsche Next TT" pitchFamily="34" charset="0"/>
                <a:ea typeface="simhei_porsche" pitchFamily="49" charset="-122"/>
                <a:cs typeface="Porsche Next TT" pitchFamily="34" charset="0"/>
              </a:rPr>
              <a:t>联系方式</a:t>
            </a:r>
          </a:p>
          <a:p>
            <a:endParaRPr lang="en-US" sz="1400" dirty="0">
              <a:latin typeface="Porsche Next TT" pitchFamily="34" charset="0"/>
              <a:ea typeface="simhei_porsche" pitchFamily="49" charset="-122"/>
              <a:cs typeface="Porsche Next TT" pitchFamily="34" charset="0"/>
            </a:endParaRPr>
          </a:p>
          <a:p>
            <a:r>
              <a:rPr lang="zh-CN" altLang="en-US" sz="1400" dirty="0">
                <a:latin typeface="Porsche Next TT" pitchFamily="34" charset="0"/>
                <a:ea typeface="simhei_porsche" pitchFamily="49" charset="-122"/>
                <a:cs typeface="Porsche Next TT" pitchFamily="34" charset="0"/>
              </a:rPr>
              <a:t>活动热线（</a:t>
            </a:r>
            <a:r>
              <a:rPr lang="en-US" altLang="zh-CN" sz="1400" dirty="0">
                <a:latin typeface="Porsche Next TT" pitchFamily="34" charset="0"/>
                <a:ea typeface="simhei_porsche" pitchFamily="49" charset="-122"/>
                <a:cs typeface="Porsche Next TT" pitchFamily="34" charset="0"/>
              </a:rPr>
              <a:t>24 </a:t>
            </a:r>
            <a:r>
              <a:rPr lang="zh-CN" altLang="en-US" sz="1400" dirty="0">
                <a:latin typeface="Porsche Next TT" pitchFamily="34" charset="0"/>
                <a:ea typeface="simhei_porsche" pitchFamily="49" charset="-122"/>
                <a:cs typeface="Porsche Next TT" pitchFamily="34" charset="0"/>
              </a:rPr>
              <a:t>小时）</a:t>
            </a:r>
            <a:endParaRPr lang="en-US" altLang="zh-CN" sz="1400" dirty="0">
              <a:latin typeface="Porsche Next TT" pitchFamily="34" charset="0"/>
              <a:ea typeface="simhei_porsche" pitchFamily="49" charset="-122"/>
              <a:cs typeface="Porsche Next TT" pitchFamily="34" charset="0"/>
            </a:endParaRPr>
          </a:p>
          <a:p>
            <a:r>
              <a:rPr lang="en-US" sz="1400" dirty="0">
                <a:latin typeface="Porsche Next TT" pitchFamily="34" charset="0"/>
                <a:ea typeface="simhei_porsche" pitchFamily="49" charset="-122"/>
                <a:cs typeface="Porsche Next TT" pitchFamily="34" charset="0"/>
              </a:rPr>
              <a:t>1512</a:t>
            </a:r>
            <a:r>
              <a:rPr lang="en-US" altLang="zh-CN" sz="1400" dirty="0">
                <a:latin typeface="Porsche Next TT" pitchFamily="34" charset="0"/>
                <a:ea typeface="simhei_porsche" pitchFamily="49" charset="-122"/>
                <a:cs typeface="Porsche Next TT" pitchFamily="34" charset="0"/>
              </a:rPr>
              <a:t> - 1038  - </a:t>
            </a:r>
            <a:r>
              <a:rPr lang="en-US" sz="1400" dirty="0">
                <a:latin typeface="Porsche Next TT" pitchFamily="34" charset="0"/>
                <a:ea typeface="simhei_porsche" pitchFamily="49" charset="-122"/>
                <a:cs typeface="Porsche Next TT" pitchFamily="34" charset="0"/>
              </a:rPr>
              <a:t>911</a:t>
            </a:r>
            <a:endParaRPr lang="en-US" altLang="zh-CN" sz="1400" dirty="0">
              <a:latin typeface="Porsche Next TT" pitchFamily="34" charset="0"/>
              <a:ea typeface="simhei_porsche" pitchFamily="49" charset="-122"/>
              <a:cs typeface="Porsche Next TT" pitchFamily="34" charset="0"/>
            </a:endParaRPr>
          </a:p>
          <a:p>
            <a:endParaRPr lang="en-US" sz="1400" dirty="0">
              <a:latin typeface="Porsche Next TT" pitchFamily="34" charset="0"/>
              <a:ea typeface="simhei_porsche" pitchFamily="49" charset="-122"/>
              <a:cs typeface="Porsche Next TT" pitchFamily="34" charset="0"/>
            </a:endParaRPr>
          </a:p>
        </p:txBody>
      </p:sp>
    </p:spTree>
    <p:extLst>
      <p:ext uri="{BB962C8B-B14F-4D97-AF65-F5344CB8AC3E}">
        <p14:creationId xmlns:p14="http://schemas.microsoft.com/office/powerpoint/2010/main" val="28293138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a:r>
              <a:rPr lang="en-US" sz="1800" dirty="0">
                <a:latin typeface="Porsche Next TT" charset="0"/>
                <a:ea typeface="Porsche Next TT" charset="0"/>
                <a:cs typeface="Porsche Next TT" charset="0"/>
              </a:rPr>
              <a:t>Content</a:t>
            </a:r>
            <a:r>
              <a:rPr lang="zh-CN" altLang="en-US" sz="1800" dirty="0">
                <a:latin typeface="Porsche Next TT" charset="0"/>
                <a:ea typeface="Porsche Next TT" charset="0"/>
                <a:cs typeface="Porsche Next TT" charset="0"/>
              </a:rPr>
              <a:t> </a:t>
            </a:r>
            <a:r>
              <a:rPr lang="en-US" altLang="zh-CN" sz="1800" dirty="0">
                <a:latin typeface="Porsche Next TT" panose="020B0504020101010102" pitchFamily="34" charset="0"/>
                <a:ea typeface="SimHei" panose="02010609060101010101" pitchFamily="49" charset="-122"/>
                <a:cs typeface="Porsche Next TT" panose="020B0504020101010102" pitchFamily="34" charset="0"/>
              </a:rPr>
              <a:t> - </a:t>
            </a:r>
            <a:r>
              <a:rPr lang="zh-CN" altLang="en-US" sz="1800" dirty="0">
                <a:latin typeface="Porsche Next TT" panose="020B0504020101010102" pitchFamily="34" charset="0"/>
                <a:ea typeface="SimHei" panose="02010609060101010101" pitchFamily="49" charset="-122"/>
                <a:cs typeface="Porsche Next TT" panose="020B0504020101010102" pitchFamily="34" charset="0"/>
              </a:rPr>
              <a:t>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活动详情</a:t>
            </a:r>
            <a:endParaRPr lang="en-US" altLang="zh-CN" sz="1200" dirty="0">
              <a:latin typeface="Porsche Next TT" panose="020B0504020101010102" pitchFamily="34" charset="0"/>
              <a:ea typeface="SimHei" panose="02010609060101010101" pitchFamily="49" charset="-122"/>
              <a:cs typeface="Porsche Next TT" panose="020B0504020101010102" pitchFamily="34" charset="0"/>
            </a:endParaRPr>
          </a:p>
        </p:txBody>
      </p:sp>
      <p:graphicFrame>
        <p:nvGraphicFramePr>
          <p:cNvPr id="11" name="Table 11"/>
          <p:cNvGraphicFramePr>
            <a:graphicFrameLocks noGrp="1"/>
          </p:cNvGraphicFramePr>
          <p:nvPr/>
        </p:nvGraphicFramePr>
        <p:xfrm>
          <a:off x="903588" y="1013197"/>
          <a:ext cx="4381799" cy="2411968"/>
        </p:xfrm>
        <a:graphic>
          <a:graphicData uri="http://schemas.openxmlformats.org/drawingml/2006/table">
            <a:tbl>
              <a:tblPr firstRow="1" bandRow="1"/>
              <a:tblGrid>
                <a:gridCol w="208280">
                  <a:extLst>
                    <a:ext uri="{9D8B030D-6E8A-4147-A177-3AD203B41FA5}">
                      <a16:colId xmlns:a16="http://schemas.microsoft.com/office/drawing/2014/main" val="20000"/>
                    </a:ext>
                  </a:extLst>
                </a:gridCol>
                <a:gridCol w="4173519">
                  <a:extLst>
                    <a:ext uri="{9D8B030D-6E8A-4147-A177-3AD203B41FA5}">
                      <a16:colId xmlns:a16="http://schemas.microsoft.com/office/drawing/2014/main" val="20001"/>
                    </a:ext>
                  </a:extLst>
                </a:gridCol>
              </a:tblGrid>
              <a:tr h="279280">
                <a:tc gridSpan="2">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dirty="0">
                          <a:solidFill>
                            <a:schemeClr val="tx1"/>
                          </a:solidFill>
                          <a:effectLst/>
                          <a:latin typeface="simhei_porsche" charset="-122"/>
                          <a:ea typeface="simhei_porsche" charset="-122"/>
                          <a:cs typeface="simhei_porsche" charset="-122"/>
                        </a:rPr>
                        <a:t>活动详情</a:t>
                      </a:r>
                      <a:endParaRPr lang="en-US" sz="1400" b="1" i="0" u="none" strike="noStrike"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A7A7A7"/>
                    </a:solidFill>
                  </a:tcPr>
                </a:tc>
                <a:tc hMerge="1">
                  <a:txBody>
                    <a:bodyPr/>
                    <a:lstStyle/>
                    <a:p>
                      <a:endParaRPr lang="en-GB"/>
                    </a:p>
                  </a:txBody>
                  <a:tcPr/>
                </a:tc>
                <a:extLst>
                  <a:ext uri="{0D108BD9-81ED-4DB2-BD59-A6C34878D82A}">
                    <a16:rowId xmlns:a16="http://schemas.microsoft.com/office/drawing/2014/main" val="10000"/>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i="0" u="none" strike="noStrike" dirty="0">
                          <a:solidFill>
                            <a:srgbClr val="000000"/>
                          </a:solidFill>
                          <a:effectLst/>
                          <a:latin typeface="simhei_porsche" charset="-122"/>
                          <a:ea typeface="simhei_porsche" charset="-122"/>
                          <a:cs typeface="simhei_porsche" charset="-122"/>
                        </a:rPr>
                        <a:t>日程安排</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1"/>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活动信息</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rgbClr val="A7A7A7">
                        <a:tint val="40000"/>
                      </a:srgbClr>
                    </a:solidFill>
                  </a:tcPr>
                </a:tc>
                <a:tc hMerge="1">
                  <a:txBody>
                    <a:bodyPr/>
                    <a:lstStyle/>
                    <a:p>
                      <a:endParaRPr lang="en-GB"/>
                    </a:p>
                  </a:txBody>
                  <a:tcPr/>
                </a:tc>
                <a:extLst>
                  <a:ext uri="{0D108BD9-81ED-4DB2-BD59-A6C34878D82A}">
                    <a16:rowId xmlns:a16="http://schemas.microsoft.com/office/drawing/2014/main" val="10007"/>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algn="l" fontAlgn="ctr"/>
                      <a:r>
                        <a:rPr lang="zh-CN" altLang="en-US" sz="1000" u="none" strike="noStrike" baseline="0" dirty="0">
                          <a:effectLst/>
                          <a:latin typeface="simhei_porsche" charset="-122"/>
                          <a:ea typeface="simhei_porsche" charset="-122"/>
                          <a:cs typeface="simhei_porsche" charset="-122"/>
                        </a:rPr>
                        <a:t>班车时刻表</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extLst>
                  <a:ext uri="{0D108BD9-81ED-4DB2-BD59-A6C34878D82A}">
                    <a16:rowId xmlns:a16="http://schemas.microsoft.com/office/drawing/2014/main" val="10008"/>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着装建议</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9"/>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紧急联络</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extLst>
                  <a:ext uri="{0D108BD9-81ED-4DB2-BD59-A6C34878D82A}">
                    <a16:rowId xmlns:a16="http://schemas.microsoft.com/office/drawing/2014/main" val="10010"/>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酒店地图</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12"/>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天气预报</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13"/>
                  </a:ext>
                </a:extLst>
              </a:tr>
            </a:tbl>
          </a:graphicData>
        </a:graphic>
      </p:graphicFrame>
      <p:graphicFrame>
        <p:nvGraphicFramePr>
          <p:cNvPr id="14" name="Table 12"/>
          <p:cNvGraphicFramePr>
            <a:graphicFrameLocks noGrp="1"/>
          </p:cNvGraphicFramePr>
          <p:nvPr/>
        </p:nvGraphicFramePr>
        <p:xfrm>
          <a:off x="5513090" y="1007098"/>
          <a:ext cx="4381799" cy="2750968"/>
        </p:xfrm>
        <a:graphic>
          <a:graphicData uri="http://schemas.openxmlformats.org/drawingml/2006/table">
            <a:tbl>
              <a:tblPr firstRow="1" bandRow="1"/>
              <a:tblGrid>
                <a:gridCol w="325120">
                  <a:extLst>
                    <a:ext uri="{9D8B030D-6E8A-4147-A177-3AD203B41FA5}">
                      <a16:colId xmlns:a16="http://schemas.microsoft.com/office/drawing/2014/main" val="20000"/>
                    </a:ext>
                  </a:extLst>
                </a:gridCol>
                <a:gridCol w="4056679">
                  <a:extLst>
                    <a:ext uri="{9D8B030D-6E8A-4147-A177-3AD203B41FA5}">
                      <a16:colId xmlns:a16="http://schemas.microsoft.com/office/drawing/2014/main" val="20001"/>
                    </a:ext>
                  </a:extLst>
                </a:gridCol>
              </a:tblGrid>
              <a:tr h="279280">
                <a:tc gridSpan="2">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活动预约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tc hMerge="1">
                  <a:txBody>
                    <a:bodyPr/>
                    <a:lstStyle/>
                    <a:p>
                      <a:endParaRPr lang="en-GB"/>
                    </a:p>
                  </a:txBody>
                  <a:tcPr/>
                </a:tc>
                <a:extLst>
                  <a:ext uri="{0D108BD9-81ED-4DB2-BD59-A6C34878D82A}">
                    <a16:rowId xmlns:a16="http://schemas.microsoft.com/office/drawing/2014/main" val="10000"/>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嘉宾预约</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1"/>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亚特兰蒂斯水上世界</a:t>
                      </a:r>
                      <a:endParaRPr lang="en-US" altLang="zh-CN" sz="1000" u="none" strike="noStrike" baseline="0" dirty="0">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3"/>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呀诺达雨林文化旅游区</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4"/>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酒店品酒</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5"/>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酒店瑜伽</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8"/>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高尔夫</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9"/>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marR="0" indent="-171450" algn="l" defTabSz="914400" rtl="0" eaLnBrk="1" fontAlgn="ctr" latinLnBrk="0" hangingPunct="1">
                        <a:lnSpc>
                          <a:spcPct val="106000"/>
                        </a:lnSpc>
                        <a:spcBef>
                          <a:spcPts val="0"/>
                        </a:spcBef>
                        <a:spcAft>
                          <a:spcPts val="0"/>
                        </a:spcAft>
                        <a:buClr>
                          <a:schemeClr val="tx1"/>
                        </a:buClr>
                        <a:buSzPct val="90000"/>
                        <a:buFont typeface="Arial" charset="0"/>
                        <a:buChar char="•"/>
                        <a:tabLst/>
                        <a:defRPr/>
                      </a:pPr>
                      <a:r>
                        <a:rPr lang="zh-CN" altLang="en-US" sz="1000" b="1" u="none" strike="noStrike" baseline="0" dirty="0">
                          <a:effectLst/>
                          <a:latin typeface="simhei_porsche" charset="-122"/>
                          <a:ea typeface="simhei_porsche" charset="-122"/>
                          <a:cs typeface="simhei_porsche" charset="-122"/>
                        </a:rPr>
                        <a:t>班车时刻表</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6"/>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marR="0" indent="-171450" algn="l" defTabSz="914400" rtl="0" eaLnBrk="1" fontAlgn="ctr" latinLnBrk="0" hangingPunct="1">
                        <a:lnSpc>
                          <a:spcPct val="106000"/>
                        </a:lnSpc>
                        <a:spcBef>
                          <a:spcPts val="0"/>
                        </a:spcBef>
                        <a:spcAft>
                          <a:spcPts val="0"/>
                        </a:spcAft>
                        <a:buClr>
                          <a:schemeClr val="tx1"/>
                        </a:buClr>
                        <a:buSzPct val="90000"/>
                        <a:buFont typeface="Arial" charset="0"/>
                        <a:buChar char="•"/>
                        <a:tabLst/>
                        <a:defRPr/>
                      </a:pPr>
                      <a:r>
                        <a:rPr lang="zh-CN" altLang="en-US" sz="1000" b="1" u="none" strike="noStrike" baseline="0" dirty="0">
                          <a:effectLst/>
                          <a:latin typeface="simhei_porsche" charset="-122"/>
                          <a:ea typeface="simhei_porsche" charset="-122"/>
                          <a:cs typeface="simhei_porsche" charset="-122"/>
                        </a:rPr>
                        <a:t>紧急联络</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D9D9D9"/>
                    </a:solidFill>
                  </a:tcPr>
                </a:tc>
                <a:tc hMerge="1">
                  <a:txBody>
                    <a:bodyPr/>
                    <a:lstStyle/>
                    <a:p>
                      <a:endParaRPr lang="en-GB"/>
                    </a:p>
                  </a:txBody>
                  <a:tcPr/>
                </a:tc>
                <a:extLst>
                  <a:ext uri="{0D108BD9-81ED-4DB2-BD59-A6C34878D82A}">
                    <a16:rowId xmlns:a16="http://schemas.microsoft.com/office/drawing/2014/main" val="10007"/>
                  </a:ext>
                </a:extLst>
              </a:tr>
            </a:tbl>
          </a:graphicData>
        </a:graphic>
      </p:graphicFrame>
      <p:graphicFrame>
        <p:nvGraphicFramePr>
          <p:cNvPr id="17" name="Table 13"/>
          <p:cNvGraphicFramePr>
            <a:graphicFrameLocks noGrp="1"/>
          </p:cNvGraphicFramePr>
          <p:nvPr/>
        </p:nvGraphicFramePr>
        <p:xfrm>
          <a:off x="5513089" y="3915278"/>
          <a:ext cx="4381799" cy="291148"/>
        </p:xfrm>
        <a:graphic>
          <a:graphicData uri="http://schemas.openxmlformats.org/drawingml/2006/table">
            <a:tbl>
              <a:tblPr firstRow="1" bandRow="1"/>
              <a:tblGrid>
                <a:gridCol w="4381799">
                  <a:extLst>
                    <a:ext uri="{9D8B030D-6E8A-4147-A177-3AD203B41FA5}">
                      <a16:colId xmlns:a16="http://schemas.microsoft.com/office/drawing/2014/main" val="20000"/>
                    </a:ext>
                  </a:extLst>
                </a:gridCol>
              </a:tblGrid>
              <a:tr h="279280">
                <a:tc>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试驾预约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extLst>
                  <a:ext uri="{0D108BD9-81ED-4DB2-BD59-A6C34878D82A}">
                    <a16:rowId xmlns:a16="http://schemas.microsoft.com/office/drawing/2014/main" val="10000"/>
                  </a:ext>
                </a:extLst>
              </a:tr>
            </a:tbl>
          </a:graphicData>
        </a:graphic>
      </p:graphicFrame>
      <p:graphicFrame>
        <p:nvGraphicFramePr>
          <p:cNvPr id="8" name="Table 13"/>
          <p:cNvGraphicFramePr>
            <a:graphicFrameLocks noGrp="1"/>
          </p:cNvGraphicFramePr>
          <p:nvPr/>
        </p:nvGraphicFramePr>
        <p:xfrm>
          <a:off x="5513088" y="4363638"/>
          <a:ext cx="4381799" cy="291148"/>
        </p:xfrm>
        <a:graphic>
          <a:graphicData uri="http://schemas.openxmlformats.org/drawingml/2006/table">
            <a:tbl>
              <a:tblPr firstRow="1" bandRow="1"/>
              <a:tblGrid>
                <a:gridCol w="4381799">
                  <a:extLst>
                    <a:ext uri="{9D8B030D-6E8A-4147-A177-3AD203B41FA5}">
                      <a16:colId xmlns:a16="http://schemas.microsoft.com/office/drawing/2014/main" val="20000"/>
                    </a:ext>
                  </a:extLst>
                </a:gridCol>
              </a:tblGrid>
              <a:tr h="199931">
                <a:tc>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影像集锦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extLst>
                  <a:ext uri="{0D108BD9-81ED-4DB2-BD59-A6C34878D82A}">
                    <a16:rowId xmlns:a16="http://schemas.microsoft.com/office/drawing/2014/main" val="10000"/>
                  </a:ext>
                </a:extLst>
              </a:tr>
            </a:tbl>
          </a:graphicData>
        </a:graphic>
      </p:graphicFrame>
      <p:sp>
        <p:nvSpPr>
          <p:cNvPr id="9" name="矩形 8"/>
          <p:cNvSpPr/>
          <p:nvPr/>
        </p:nvSpPr>
        <p:spPr>
          <a:xfrm>
            <a:off x="5513088" y="3915278"/>
            <a:ext cx="4381799" cy="317627"/>
          </a:xfrm>
          <a:prstGeom prst="rect">
            <a:avLst/>
          </a:prstGeom>
          <a:noFill/>
          <a:ln w="38100" cap="flat">
            <a:solidFill>
              <a:srgbClr val="C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spTree>
    <p:extLst>
      <p:ext uri="{BB962C8B-B14F-4D97-AF65-F5344CB8AC3E}">
        <p14:creationId xmlns:p14="http://schemas.microsoft.com/office/powerpoint/2010/main" val="105365861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7"/>
          <p:cNvSpPr/>
          <p:nvPr/>
        </p:nvSpPr>
        <p:spPr>
          <a:xfrm>
            <a:off x="0" y="2002"/>
            <a:ext cx="10160000" cy="400110"/>
          </a:xfrm>
          <a:prstGeom prst="rect">
            <a:avLst/>
          </a:prstGeom>
          <a:solidFill>
            <a:schemeClr val="bg1">
              <a:lumMod val="75000"/>
            </a:schemeClr>
          </a:solidFill>
        </p:spPr>
        <p:txBody>
          <a:bodyPr wrap="square">
            <a:spAutoFit/>
          </a:bodyPr>
          <a:lstStyle/>
          <a:p>
            <a:pPr algn="ctr"/>
            <a:r>
              <a:rPr lang="en-US" altLang="zh-CN" sz="2000" dirty="0">
                <a:latin typeface="Porsche Next TT" pitchFamily="34" charset="0"/>
                <a:ea typeface="simhei_porsche" pitchFamily="49" charset="-122"/>
                <a:cs typeface="Porsche Next TT" pitchFamily="34" charset="0"/>
              </a:rPr>
              <a:t>Step 1: </a:t>
            </a:r>
            <a:r>
              <a:rPr lang="zh-CN" altLang="en-US" sz="2000" dirty="0">
                <a:latin typeface="Porsche Next TT" pitchFamily="34" charset="0"/>
                <a:ea typeface="simhei_porsche" pitchFamily="49" charset="-122"/>
                <a:cs typeface="Porsche Next TT" pitchFamily="34" charset="0"/>
              </a:rPr>
              <a:t>根据客人需要选择感兴趣的活动类型</a:t>
            </a:r>
            <a:endParaRPr lang="en-US" sz="2000" dirty="0">
              <a:latin typeface="Porsche Next TT" pitchFamily="34" charset="0"/>
              <a:ea typeface="simhei_porsche" pitchFamily="49" charset="-122"/>
              <a:cs typeface="Porsche Next TT" pitchFamily="34" charset="0"/>
            </a:endParaRPr>
          </a:p>
        </p:txBody>
      </p:sp>
      <p:sp>
        <p:nvSpPr>
          <p:cNvPr id="12" name="Rectangle 6"/>
          <p:cNvSpPr/>
          <p:nvPr/>
        </p:nvSpPr>
        <p:spPr>
          <a:xfrm>
            <a:off x="5928602" y="1832148"/>
            <a:ext cx="1944216" cy="43204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SimHei" panose="02010609060101010101" pitchFamily="49" charset="-122"/>
                <a:ea typeface="SimHei" panose="02010609060101010101" pitchFamily="49" charset="-122"/>
              </a:rPr>
              <a:t>活动详情</a:t>
            </a:r>
            <a:endParaRPr lang="en-US" dirty="0">
              <a:solidFill>
                <a:schemeClr val="tx1"/>
              </a:solidFill>
              <a:latin typeface="SimHei" panose="02010609060101010101" pitchFamily="49" charset="-122"/>
              <a:ea typeface="SimHei" panose="02010609060101010101" pitchFamily="49" charset="-122"/>
            </a:endParaRPr>
          </a:p>
        </p:txBody>
      </p:sp>
      <p:sp>
        <p:nvSpPr>
          <p:cNvPr id="15" name="Rectangle 9"/>
          <p:cNvSpPr/>
          <p:nvPr/>
        </p:nvSpPr>
        <p:spPr>
          <a:xfrm>
            <a:off x="5928602" y="2336204"/>
            <a:ext cx="1944216" cy="43204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SimHei" panose="02010609060101010101" pitchFamily="49" charset="-122"/>
                <a:ea typeface="SimHei" panose="02010609060101010101" pitchFamily="49" charset="-122"/>
              </a:rPr>
              <a:t>活动预约</a:t>
            </a:r>
            <a:endParaRPr lang="en-US" dirty="0">
              <a:solidFill>
                <a:schemeClr val="tx1"/>
              </a:solidFill>
              <a:latin typeface="SimHei" panose="02010609060101010101" pitchFamily="49" charset="-122"/>
              <a:ea typeface="SimHei" panose="02010609060101010101" pitchFamily="49" charset="-122"/>
            </a:endParaRPr>
          </a:p>
        </p:txBody>
      </p:sp>
      <p:sp>
        <p:nvSpPr>
          <p:cNvPr id="21" name="Rectangle 10"/>
          <p:cNvSpPr/>
          <p:nvPr/>
        </p:nvSpPr>
        <p:spPr>
          <a:xfrm>
            <a:off x="5928602" y="2840260"/>
            <a:ext cx="1944216" cy="4320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SimHei" panose="02010609060101010101" pitchFamily="49" charset="-122"/>
                <a:ea typeface="SimHei" panose="02010609060101010101" pitchFamily="49" charset="-122"/>
              </a:rPr>
              <a:t>试驾预约</a:t>
            </a:r>
            <a:endParaRPr lang="en-US" dirty="0">
              <a:solidFill>
                <a:schemeClr val="tx1"/>
              </a:solidFill>
              <a:latin typeface="SimHei" panose="02010609060101010101" pitchFamily="49" charset="-122"/>
              <a:ea typeface="SimHei" panose="02010609060101010101" pitchFamily="49" charset="-122"/>
            </a:endParaRPr>
          </a:p>
        </p:txBody>
      </p:sp>
      <p:pic>
        <p:nvPicPr>
          <p:cNvPr id="22" name="Picture 11">
            <a:extLst>
              <a:ext uri="{FF2B5EF4-FFF2-40B4-BE49-F238E27FC236}">
                <a16:creationId xmlns:a16="http://schemas.microsoft.com/office/drawing/2014/main" id="{4F721F65-8AB0-0443-9A2E-B1133FE1218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667957" y="1001791"/>
            <a:ext cx="1556824" cy="3760445"/>
          </a:xfrm>
          <a:prstGeom prst="rect">
            <a:avLst/>
          </a:prstGeom>
          <a:ln w="6350">
            <a:solidFill>
              <a:schemeClr val="bg1">
                <a:lumMod val="65000"/>
              </a:schemeClr>
            </a:solidFill>
          </a:ln>
        </p:spPr>
      </p:pic>
      <p:sp>
        <p:nvSpPr>
          <p:cNvPr id="8" name="Rectangle 9"/>
          <p:cNvSpPr/>
          <p:nvPr/>
        </p:nvSpPr>
        <p:spPr>
          <a:xfrm>
            <a:off x="5928602" y="3344316"/>
            <a:ext cx="1944216" cy="43204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latin typeface="SimHei" panose="02010609060101010101" pitchFamily="49" charset="-122"/>
                <a:ea typeface="SimHei" panose="02010609060101010101" pitchFamily="49" charset="-122"/>
              </a:rPr>
              <a:t>影像集锦</a:t>
            </a:r>
            <a:endParaRPr lang="en-US" dirty="0">
              <a:solidFill>
                <a:schemeClr val="tx1"/>
              </a:solidFill>
              <a:latin typeface="SimHei" panose="02010609060101010101" pitchFamily="49" charset="-122"/>
              <a:ea typeface="SimHei" panose="02010609060101010101" pitchFamily="49" charset="-122"/>
            </a:endParaRPr>
          </a:p>
        </p:txBody>
      </p:sp>
    </p:spTree>
    <p:extLst>
      <p:ext uri="{BB962C8B-B14F-4D97-AF65-F5344CB8AC3E}">
        <p14:creationId xmlns:p14="http://schemas.microsoft.com/office/powerpoint/2010/main" val="1652492863"/>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32">
            <a:extLst>
              <a:ext uri="{FF2B5EF4-FFF2-40B4-BE49-F238E27FC236}">
                <a16:creationId xmlns:a16="http://schemas.microsoft.com/office/drawing/2014/main" id="{47E6EA6A-8706-9D4E-B125-F5553CB99E85}"/>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673894" y="1026696"/>
            <a:ext cx="1544949" cy="3731762"/>
          </a:xfrm>
          <a:prstGeom prst="rect">
            <a:avLst/>
          </a:prstGeom>
          <a:ln w="6350">
            <a:solidFill>
              <a:schemeClr val="bg1">
                <a:lumMod val="65000"/>
              </a:schemeClr>
            </a:solidFill>
          </a:ln>
        </p:spPr>
      </p:pic>
      <p:sp>
        <p:nvSpPr>
          <p:cNvPr id="81" name="TextBox 1"/>
          <p:cNvSpPr txBox="1"/>
          <p:nvPr/>
        </p:nvSpPr>
        <p:spPr>
          <a:xfrm>
            <a:off x="5374003" y="1265171"/>
            <a:ext cx="4081381" cy="3370153"/>
          </a:xfrm>
          <a:prstGeom prst="rect">
            <a:avLst/>
          </a:prstGeom>
          <a:ln w="9525">
            <a:noFill/>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just">
              <a:lnSpc>
                <a:spcPct val="150000"/>
              </a:lnSpc>
            </a:pPr>
            <a:r>
              <a:rPr lang="zh-CN" altLang="en-US" sz="1000" dirty="0">
                <a:latin typeface="Porsche Next TT" pitchFamily="34" charset="0"/>
                <a:ea typeface="simhei_porsche" pitchFamily="49" charset="-122"/>
                <a:cs typeface="Porsche Next TT" pitchFamily="34" charset="0"/>
              </a:rPr>
              <a:t>姓名</a:t>
            </a:r>
            <a:endParaRPr lang="en-US" altLang="zh-CN" sz="1000" dirty="0">
              <a:latin typeface="Porsche Next TT" pitchFamily="34" charset="0"/>
              <a:ea typeface="simhei_porsche" pitchFamily="49" charset="-122"/>
              <a:cs typeface="Porsche Next TT" pitchFamily="34" charset="0"/>
            </a:endParaRPr>
          </a:p>
          <a:p>
            <a:pPr algn="just">
              <a:lnSpc>
                <a:spcPct val="150000"/>
              </a:lnSpc>
            </a:pPr>
            <a:r>
              <a:rPr lang="zh-CN" altLang="en-US" sz="1000" dirty="0">
                <a:latin typeface="Porsche Next TT" pitchFamily="34" charset="0"/>
                <a:ea typeface="simhei_porsche" pitchFamily="49" charset="-122"/>
                <a:cs typeface="Porsche Next TT" pitchFamily="34" charset="0"/>
              </a:rPr>
              <a:t>性别                 男</a:t>
            </a:r>
            <a:r>
              <a:rPr lang="en-US" altLang="zh-CN" sz="1000" dirty="0">
                <a:latin typeface="Porsche Next TT" pitchFamily="34" charset="0"/>
                <a:ea typeface="simhei_porsche" pitchFamily="49" charset="-122"/>
                <a:cs typeface="Porsche Next TT" pitchFamily="34" charset="0"/>
              </a:rPr>
              <a:t>	</a:t>
            </a:r>
            <a:r>
              <a:rPr lang="zh-CN" altLang="en-US" sz="1000" dirty="0">
                <a:latin typeface="Porsche Next TT" pitchFamily="34" charset="0"/>
                <a:ea typeface="simhei_porsche" pitchFamily="49" charset="-122"/>
                <a:cs typeface="Porsche Next TT" pitchFamily="34" charset="0"/>
              </a:rPr>
              <a:t>            女</a:t>
            </a:r>
            <a:endParaRPr lang="en-US" altLang="zh-CN" sz="1000" dirty="0">
              <a:latin typeface="Porsche Next TT" pitchFamily="34" charset="0"/>
              <a:ea typeface="simhei_porsche" pitchFamily="49" charset="-122"/>
              <a:cs typeface="Porsche Next TT" pitchFamily="34" charset="0"/>
            </a:endParaRPr>
          </a:p>
          <a:p>
            <a:pPr algn="just">
              <a:lnSpc>
                <a:spcPct val="150000"/>
              </a:lnSpc>
            </a:pPr>
            <a:r>
              <a:rPr lang="zh-CN" altLang="en-US" sz="1000" dirty="0">
                <a:latin typeface="Porsche Next TT" pitchFamily="34" charset="0"/>
                <a:ea typeface="simhei_porsche" pitchFamily="49" charset="-122"/>
                <a:cs typeface="Porsche Next TT" pitchFamily="34" charset="0"/>
              </a:rPr>
              <a:t>电话</a:t>
            </a:r>
            <a:r>
              <a:rPr lang="en-US" altLang="zh-CN" sz="1000" dirty="0">
                <a:latin typeface="Porsche Next TT" pitchFamily="34" charset="0"/>
                <a:ea typeface="simhei_porsche" pitchFamily="49" charset="-122"/>
                <a:cs typeface="Porsche Next TT" pitchFamily="34" charset="0"/>
              </a:rPr>
              <a:t>		</a:t>
            </a:r>
            <a:r>
              <a:rPr lang="zh-CN" altLang="en-US" sz="1000" dirty="0">
                <a:latin typeface="Porsche Next TT" pitchFamily="34" charset="0"/>
                <a:ea typeface="simhei_porsche" pitchFamily="49" charset="-122"/>
                <a:cs typeface="Porsche Next TT" pitchFamily="34" charset="0"/>
              </a:rPr>
              <a:t>          </a:t>
            </a:r>
          </a:p>
          <a:p>
            <a:pPr algn="just">
              <a:lnSpc>
                <a:spcPct val="150000"/>
              </a:lnSpc>
            </a:pPr>
            <a:r>
              <a:rPr lang="zh-CN" altLang="en-US" sz="1000" dirty="0">
                <a:latin typeface="Porsche Next TT" pitchFamily="34" charset="0"/>
                <a:ea typeface="simhei_porsche" pitchFamily="49" charset="-122"/>
                <a:cs typeface="Porsche Next TT" pitchFamily="34" charset="0"/>
              </a:rPr>
              <a:t>验证码                                                 </a:t>
            </a:r>
            <a:r>
              <a:rPr lang="zh-CN" altLang="en-US" sz="1000" u="sng" dirty="0">
                <a:latin typeface="Porsche Next TT" pitchFamily="34" charset="0"/>
                <a:ea typeface="simhei_porsche" pitchFamily="49" charset="-122"/>
                <a:cs typeface="Porsche Next TT" pitchFamily="34" charset="0"/>
              </a:rPr>
              <a:t>点击获取验证码</a:t>
            </a:r>
            <a:endParaRPr lang="en-US" altLang="zh-CN" sz="1000" u="sng" dirty="0">
              <a:latin typeface="Porsche Next TT" pitchFamily="34" charset="0"/>
              <a:ea typeface="simhei_porsche" pitchFamily="49" charset="-122"/>
              <a:cs typeface="Porsche Next TT" pitchFamily="34" charset="0"/>
            </a:endParaRPr>
          </a:p>
          <a:p>
            <a:pPr algn="just">
              <a:lnSpc>
                <a:spcPct val="150000"/>
              </a:lnSpc>
            </a:pPr>
            <a:r>
              <a:rPr lang="zh-CN" altLang="en-US" sz="1000" dirty="0">
                <a:latin typeface="Porsche Next TT" pitchFamily="34" charset="0"/>
                <a:ea typeface="simhei_porsche" pitchFamily="49" charset="-122"/>
                <a:cs typeface="Porsche Next TT" pitchFamily="34" charset="0"/>
              </a:rPr>
              <a:t>试驾车辆       </a:t>
            </a:r>
            <a:r>
              <a:rPr lang="en-US" altLang="zh-CN" sz="1000" dirty="0">
                <a:latin typeface="Porsche Next TT" pitchFamily="34" charset="0"/>
                <a:ea typeface="simhei_porsche" pitchFamily="49" charset="-122"/>
                <a:cs typeface="Porsche Next TT" pitchFamily="34" charset="0"/>
              </a:rPr>
              <a:t>718 Cayman</a:t>
            </a:r>
          </a:p>
          <a:p>
            <a:pPr algn="just">
              <a:lnSpc>
                <a:spcPct val="150000"/>
              </a:lnSpc>
            </a:pPr>
            <a:r>
              <a:rPr lang="en-US" altLang="zh-CN" sz="1000" dirty="0">
                <a:latin typeface="Porsche Next TT" pitchFamily="34" charset="0"/>
                <a:ea typeface="simhei_porsche" pitchFamily="49" charset="-122"/>
                <a:cs typeface="Porsche Next TT" pitchFamily="34" charset="0"/>
              </a:rPr>
              <a:t>                          Cayenne Coupé</a:t>
            </a:r>
          </a:p>
          <a:p>
            <a:pPr algn="just">
              <a:lnSpc>
                <a:spcPct val="150000"/>
              </a:lnSpc>
            </a:pPr>
            <a:r>
              <a:rPr lang="en-US" altLang="zh-CN" sz="1000" dirty="0">
                <a:latin typeface="Porsche Next TT" pitchFamily="34" charset="0"/>
                <a:ea typeface="simhei_porsche" pitchFamily="49" charset="-122"/>
                <a:cs typeface="Porsche Next TT" pitchFamily="34" charset="0"/>
              </a:rPr>
              <a:t>                          </a:t>
            </a:r>
            <a:r>
              <a:rPr lang="en-US" altLang="zh-CN" sz="1000" dirty="0" err="1">
                <a:latin typeface="Porsche Next TT" pitchFamily="34" charset="0"/>
                <a:ea typeface="simhei_porsche" pitchFamily="49" charset="-122"/>
                <a:cs typeface="Porsche Next TT" pitchFamily="34" charset="0"/>
              </a:rPr>
              <a:t>Macan</a:t>
            </a:r>
            <a:r>
              <a:rPr lang="en-US" altLang="zh-CN" sz="1000" dirty="0">
                <a:latin typeface="Porsche Next TT" pitchFamily="34" charset="0"/>
                <a:ea typeface="simhei_porsche" pitchFamily="49" charset="-122"/>
                <a:cs typeface="Porsche Next TT" pitchFamily="34" charset="0"/>
              </a:rPr>
              <a:t>	</a:t>
            </a:r>
          </a:p>
          <a:p>
            <a:pPr algn="just">
              <a:lnSpc>
                <a:spcPct val="150000"/>
              </a:lnSpc>
            </a:pPr>
            <a:r>
              <a:rPr lang="en-US" altLang="zh-CN" sz="1000" dirty="0">
                <a:latin typeface="Porsche Next TT" pitchFamily="34" charset="0"/>
                <a:ea typeface="simhei_porsche" pitchFamily="49" charset="-122"/>
                <a:cs typeface="Porsche Next TT" pitchFamily="34" charset="0"/>
              </a:rPr>
              <a:t>                          718 </a:t>
            </a:r>
            <a:r>
              <a:rPr lang="en-US" altLang="zh-CN" sz="1000" dirty="0" err="1">
                <a:latin typeface="Porsche Next TT" pitchFamily="34" charset="0"/>
                <a:ea typeface="simhei_porsche" pitchFamily="49" charset="-122"/>
                <a:cs typeface="Porsche Next TT" pitchFamily="34" charset="0"/>
              </a:rPr>
              <a:t>Boxster</a:t>
            </a:r>
            <a:endParaRPr lang="en-US" altLang="zh-CN" sz="1000" dirty="0">
              <a:latin typeface="Porsche Next TT" pitchFamily="34" charset="0"/>
              <a:ea typeface="simhei_porsche" pitchFamily="49" charset="-122"/>
              <a:cs typeface="Porsche Next TT" pitchFamily="34" charset="0"/>
            </a:endParaRPr>
          </a:p>
          <a:p>
            <a:pPr algn="just">
              <a:lnSpc>
                <a:spcPct val="150000"/>
              </a:lnSpc>
            </a:pPr>
            <a:r>
              <a:rPr lang="zh-CN" altLang="en-US" sz="1000" dirty="0">
                <a:latin typeface="Porsche Next TT" pitchFamily="34" charset="0"/>
                <a:ea typeface="simhei_porsche" pitchFamily="49" charset="-122"/>
                <a:cs typeface="Porsche Next TT" pitchFamily="34" charset="0"/>
              </a:rPr>
              <a:t>试驾日期  </a:t>
            </a:r>
            <a:r>
              <a:rPr lang="en-US" altLang="zh-CN" sz="1000" dirty="0">
                <a:latin typeface="Porsche Next TT" pitchFamily="34" charset="0"/>
                <a:ea typeface="simhei_porsche" pitchFamily="49" charset="-122"/>
                <a:cs typeface="Porsche Next TT" pitchFamily="34" charset="0"/>
              </a:rPr>
              <a:t>2019</a:t>
            </a:r>
            <a:r>
              <a:rPr lang="zh-CN" altLang="en-US" sz="1000" dirty="0">
                <a:latin typeface="Porsche Next TT" pitchFamily="34" charset="0"/>
                <a:ea typeface="simhei_porsche" pitchFamily="49" charset="-122"/>
                <a:cs typeface="Porsche Next TT" pitchFamily="34" charset="0"/>
              </a:rPr>
              <a:t>年</a:t>
            </a:r>
            <a:r>
              <a:rPr lang="en-US" altLang="zh-CN" sz="1000" dirty="0">
                <a:latin typeface="Porsche Next TT" pitchFamily="34" charset="0"/>
                <a:ea typeface="simhei_porsche" pitchFamily="49" charset="-122"/>
                <a:cs typeface="Porsche Next TT" pitchFamily="34" charset="0"/>
              </a:rPr>
              <a:t>12</a:t>
            </a:r>
            <a:r>
              <a:rPr lang="zh-CN" altLang="en-US" sz="1000" dirty="0">
                <a:latin typeface="Porsche Next TT" pitchFamily="34" charset="0"/>
                <a:ea typeface="simhei_porsche" pitchFamily="49" charset="-122"/>
                <a:cs typeface="Porsche Next TT" pitchFamily="34" charset="0"/>
              </a:rPr>
              <a:t>月</a:t>
            </a:r>
            <a:r>
              <a:rPr lang="en-US" altLang="zh-CN" sz="1000" dirty="0">
                <a:latin typeface="Porsche Next TT" pitchFamily="34" charset="0"/>
                <a:ea typeface="simhei_porsche" pitchFamily="49" charset="-122"/>
                <a:cs typeface="Porsche Next TT" pitchFamily="34" charset="0"/>
              </a:rPr>
              <a:t>2</a:t>
            </a:r>
            <a:r>
              <a:rPr lang="zh-CN" altLang="en-US" sz="1000" dirty="0">
                <a:latin typeface="Porsche Next TT" pitchFamily="34" charset="0"/>
                <a:ea typeface="simhei_porsche" pitchFamily="49" charset="-122"/>
                <a:cs typeface="Porsche Next TT" pitchFamily="34" charset="0"/>
              </a:rPr>
              <a:t>日</a:t>
            </a:r>
          </a:p>
          <a:p>
            <a:pPr algn="just">
              <a:lnSpc>
                <a:spcPct val="150000"/>
              </a:lnSpc>
            </a:pPr>
            <a:r>
              <a:rPr lang="zh-CN" altLang="en-US" sz="1000" dirty="0">
                <a:latin typeface="Porsche Next TT" pitchFamily="34" charset="0"/>
                <a:ea typeface="simhei_porsche" pitchFamily="49" charset="-122"/>
                <a:cs typeface="Porsche Next TT" pitchFamily="34" charset="0"/>
              </a:rPr>
              <a:t>试驾时间       </a:t>
            </a:r>
            <a:r>
              <a:rPr lang="en-US" altLang="zh-CN" sz="1000" dirty="0">
                <a:latin typeface="Porsche Next TT" pitchFamily="34" charset="0"/>
                <a:ea typeface="simhei_porsche" pitchFamily="49" charset="-122"/>
                <a:cs typeface="Porsche Next TT" pitchFamily="34" charset="0"/>
              </a:rPr>
              <a:t>10:00</a:t>
            </a:r>
            <a:r>
              <a:rPr lang="zh-CN" altLang="en-US" sz="1000" dirty="0">
                <a:latin typeface="Porsche Next TT" pitchFamily="34" charset="0"/>
                <a:ea typeface="simhei_porsche" pitchFamily="49" charset="-122"/>
                <a:cs typeface="Porsche Next TT" pitchFamily="34" charset="0"/>
              </a:rPr>
              <a:t>         </a:t>
            </a:r>
            <a:r>
              <a:rPr lang="en-US" altLang="zh-CN" sz="1000" dirty="0">
                <a:latin typeface="Porsche Next TT" pitchFamily="34" charset="0"/>
                <a:ea typeface="simhei_porsche" pitchFamily="49" charset="-122"/>
                <a:cs typeface="Porsche Next TT" pitchFamily="34" charset="0"/>
              </a:rPr>
              <a:t>11:30</a:t>
            </a:r>
            <a:endParaRPr lang="zh-CN" altLang="en-US" sz="1000" dirty="0">
              <a:latin typeface="Porsche Next TT" pitchFamily="34" charset="0"/>
              <a:ea typeface="simhei_porsche" pitchFamily="49" charset="-122"/>
              <a:cs typeface="Porsche Next TT" pitchFamily="34" charset="0"/>
            </a:endParaRPr>
          </a:p>
          <a:p>
            <a:pPr algn="just">
              <a:lnSpc>
                <a:spcPct val="150000"/>
              </a:lnSpc>
            </a:pPr>
            <a:r>
              <a:rPr lang="zh-CN" altLang="en-US" sz="1000" dirty="0">
                <a:latin typeface="Porsche Next TT" pitchFamily="34" charset="0"/>
                <a:ea typeface="simhei_porsche" pitchFamily="49" charset="-122"/>
                <a:cs typeface="Porsche Next TT" pitchFamily="34" charset="0"/>
              </a:rPr>
              <a:t>                          </a:t>
            </a:r>
            <a:r>
              <a:rPr lang="en-US" altLang="zh-CN" sz="1000" dirty="0">
                <a:latin typeface="Porsche Next TT" pitchFamily="34" charset="0"/>
                <a:ea typeface="simhei_porsche" pitchFamily="49" charset="-122"/>
                <a:cs typeface="Porsche Next TT" pitchFamily="34" charset="0"/>
              </a:rPr>
              <a:t>14:00</a:t>
            </a:r>
            <a:r>
              <a:rPr lang="zh-CN" altLang="en-US" sz="1000" dirty="0">
                <a:latin typeface="Porsche Next TT" pitchFamily="34" charset="0"/>
                <a:ea typeface="simhei_porsche" pitchFamily="49" charset="-122"/>
                <a:cs typeface="Porsche Next TT" pitchFamily="34" charset="0"/>
              </a:rPr>
              <a:t>         </a:t>
            </a:r>
            <a:r>
              <a:rPr lang="en-US" altLang="zh-CN" sz="1000" dirty="0">
                <a:latin typeface="Porsche Next TT" pitchFamily="34" charset="0"/>
                <a:ea typeface="simhei_porsche" pitchFamily="49" charset="-122"/>
                <a:cs typeface="Porsche Next TT" pitchFamily="34" charset="0"/>
              </a:rPr>
              <a:t>15:15</a:t>
            </a:r>
            <a:r>
              <a:rPr lang="zh-CN" altLang="en-US" sz="1000" dirty="0">
                <a:latin typeface="Porsche Next TT" pitchFamily="34" charset="0"/>
                <a:ea typeface="simhei_porsche" pitchFamily="49" charset="-122"/>
                <a:cs typeface="Porsche Next TT" pitchFamily="34" charset="0"/>
              </a:rPr>
              <a:t>     </a:t>
            </a:r>
          </a:p>
          <a:p>
            <a:pPr algn="just">
              <a:lnSpc>
                <a:spcPct val="150000"/>
              </a:lnSpc>
            </a:pPr>
            <a:r>
              <a:rPr lang="zh-CN" altLang="en-US" sz="1000" dirty="0">
                <a:latin typeface="Porsche Next TT" pitchFamily="34" charset="0"/>
                <a:ea typeface="simhei_porsche" pitchFamily="49" charset="-122"/>
                <a:cs typeface="Porsche Next TT" pitchFamily="34" charset="0"/>
              </a:rPr>
              <a:t>参与人数           </a:t>
            </a:r>
            <a:r>
              <a:rPr lang="en-US" altLang="zh-CN" sz="1000" dirty="0">
                <a:latin typeface="Porsche Next TT" pitchFamily="34" charset="0"/>
                <a:ea typeface="simhei_porsche" pitchFamily="49" charset="-122"/>
                <a:cs typeface="Porsche Next TT" pitchFamily="34" charset="0"/>
              </a:rPr>
              <a:t>1	</a:t>
            </a:r>
            <a:r>
              <a:rPr lang="zh-CN" altLang="en-US" sz="1000" dirty="0">
                <a:latin typeface="Porsche Next TT" pitchFamily="34" charset="0"/>
                <a:ea typeface="simhei_porsche" pitchFamily="49" charset="-122"/>
                <a:cs typeface="Porsche Next TT" pitchFamily="34" charset="0"/>
              </a:rPr>
              <a:t>               </a:t>
            </a:r>
            <a:r>
              <a:rPr lang="en-US" altLang="zh-CN" sz="1000" dirty="0">
                <a:latin typeface="Porsche Next TT" pitchFamily="34" charset="0"/>
                <a:ea typeface="simhei_porsche" pitchFamily="49" charset="-122"/>
                <a:cs typeface="Porsche Next TT" pitchFamily="34" charset="0"/>
              </a:rPr>
              <a:t>2</a:t>
            </a:r>
          </a:p>
          <a:p>
            <a:pPr>
              <a:defRPr sz="1200" b="1">
                <a:latin typeface="Porsche Next TT"/>
                <a:ea typeface="Porsche Next TT"/>
                <a:cs typeface="Porsche Next TT"/>
                <a:sym typeface="Porsche Next TT"/>
              </a:defRPr>
            </a:pPr>
            <a:r>
              <a:rPr lang="zh-CN" altLang="en-US" sz="900" dirty="0">
                <a:latin typeface="simhei_porsche" charset="-122"/>
                <a:ea typeface="simhei_porsche" charset="-122"/>
                <a:cs typeface="simhei_porsche" charset="-122"/>
              </a:rPr>
              <a:t>＊ </a:t>
            </a:r>
            <a:r>
              <a:rPr lang="zh-CN" altLang="en-US" sz="900" dirty="0">
                <a:latin typeface="SimHei"/>
                <a:ea typeface="SimHei"/>
                <a:cs typeface="SimHei"/>
                <a:sym typeface="simhei_porsche"/>
              </a:rPr>
              <a:t>请现场携带驾驶证</a:t>
            </a:r>
            <a:r>
              <a:rPr lang="en-US" altLang="zh-CN" sz="900" dirty="0">
                <a:latin typeface="SimHei"/>
                <a:ea typeface="SimHei"/>
                <a:cs typeface="SimHei"/>
                <a:sym typeface="simhei_porsche"/>
              </a:rPr>
              <a:t>,</a:t>
            </a:r>
            <a:r>
              <a:rPr lang="zh-CN" altLang="en-US" sz="900" dirty="0">
                <a:latin typeface="SimHei"/>
                <a:ea typeface="SimHei"/>
                <a:cs typeface="SimHei"/>
                <a:sym typeface="simhei_porsche"/>
              </a:rPr>
              <a:t>并签署免责条款，参加试驾活动。</a:t>
            </a:r>
            <a:endParaRPr lang="en-US" altLang="zh-CN" sz="900" dirty="0">
              <a:latin typeface="simhei_porsche" charset="-122"/>
              <a:ea typeface="simhei_porsche" charset="-122"/>
              <a:cs typeface="simhei_porsche" charset="-122"/>
            </a:endParaRPr>
          </a:p>
          <a:p>
            <a:pPr algn="ctr">
              <a:lnSpc>
                <a:spcPct val="150000"/>
              </a:lnSpc>
            </a:pPr>
            <a:endParaRPr lang="zh-CN" altLang="en-US" sz="800" dirty="0">
              <a:latin typeface="Porsche Next TT" pitchFamily="34" charset="0"/>
              <a:ea typeface="simhei_porsche" pitchFamily="49" charset="-122"/>
              <a:cs typeface="Porsche Next TT" pitchFamily="34" charset="0"/>
            </a:endParaRPr>
          </a:p>
          <a:p>
            <a:pPr algn="ctr">
              <a:lnSpc>
                <a:spcPct val="150000"/>
              </a:lnSpc>
            </a:pPr>
            <a:r>
              <a:rPr lang="zh-CN" altLang="en-US" sz="800" dirty="0">
                <a:latin typeface="Porsche Next TT" pitchFamily="34" charset="0"/>
                <a:ea typeface="simhei_porsche" pitchFamily="49" charset="-122"/>
                <a:cs typeface="Porsche Next TT" pitchFamily="34" charset="0"/>
              </a:rPr>
              <a:t>我已阅读</a:t>
            </a:r>
            <a:r>
              <a:rPr lang="en-US" altLang="zh-CN" sz="800" dirty="0">
                <a:latin typeface="Porsche Next TT" pitchFamily="34" charset="0"/>
                <a:ea typeface="simhei_porsche" pitchFamily="49" charset="-122"/>
                <a:cs typeface="Porsche Next TT" pitchFamily="34" charset="0"/>
              </a:rPr>
              <a:t>《</a:t>
            </a:r>
            <a:r>
              <a:rPr lang="zh-CN" altLang="en-US" sz="800" u="sng" dirty="0">
                <a:latin typeface="Porsche Next TT" pitchFamily="34" charset="0"/>
                <a:ea typeface="simhei_porsche" pitchFamily="49" charset="-122"/>
                <a:cs typeface="Porsche Next TT" pitchFamily="34" charset="0"/>
              </a:rPr>
              <a:t>隐私条款</a:t>
            </a:r>
            <a:r>
              <a:rPr lang="en-US" altLang="zh-CN" sz="800" dirty="0">
                <a:latin typeface="Porsche Next TT" pitchFamily="34" charset="0"/>
                <a:ea typeface="simhei_porsche" pitchFamily="49" charset="-122"/>
                <a:cs typeface="Porsche Next TT" pitchFamily="34" charset="0"/>
              </a:rPr>
              <a:t>》</a:t>
            </a:r>
          </a:p>
        </p:txBody>
      </p:sp>
      <p:sp>
        <p:nvSpPr>
          <p:cNvPr id="88" name="Rounded Rectangle 21"/>
          <p:cNvSpPr/>
          <p:nvPr/>
        </p:nvSpPr>
        <p:spPr>
          <a:xfrm>
            <a:off x="6281196" y="4633513"/>
            <a:ext cx="992352" cy="228283"/>
          </a:xfrm>
          <a:prstGeom prst="roundRect">
            <a:avLst/>
          </a:prstGeom>
          <a:solidFill>
            <a:srgbClr val="000000">
              <a:alpha val="21961"/>
            </a:srgb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simhei_porsche" charset="-122"/>
                <a:ea typeface="simhei_porsche" charset="-122"/>
                <a:cs typeface="simhei_porsche" charset="-122"/>
              </a:rPr>
              <a:t>提交</a:t>
            </a:r>
            <a:endParaRPr lang="en-GB" sz="1400" dirty="0">
              <a:solidFill>
                <a:schemeClr val="tx1"/>
              </a:solidFill>
              <a:latin typeface="simhei_porsche" charset="-122"/>
              <a:ea typeface="simhei_porsche" charset="-122"/>
              <a:cs typeface="simhei_porsche" charset="-122"/>
            </a:endParaRPr>
          </a:p>
        </p:txBody>
      </p:sp>
      <p:sp>
        <p:nvSpPr>
          <p:cNvPr id="82" name="Rounded Rectangle 4"/>
          <p:cNvSpPr/>
          <p:nvPr/>
        </p:nvSpPr>
        <p:spPr>
          <a:xfrm>
            <a:off x="6010254" y="1811991"/>
            <a:ext cx="823073" cy="182905"/>
          </a:xfrm>
          <a:prstGeom prst="roundRect">
            <a:avLst/>
          </a:prstGeom>
          <a:solidFill>
            <a:srgbClr val="000000">
              <a:alpha val="21961"/>
            </a:srgb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3" name="Rounded Rectangle 7"/>
          <p:cNvSpPr/>
          <p:nvPr/>
        </p:nvSpPr>
        <p:spPr>
          <a:xfrm>
            <a:off x="6010185" y="2036497"/>
            <a:ext cx="823073" cy="182905"/>
          </a:xfrm>
          <a:prstGeom prst="roundRect">
            <a:avLst/>
          </a:prstGeom>
          <a:solidFill>
            <a:srgbClr val="000000">
              <a:alpha val="21961"/>
            </a:srgb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4" name="Rounded Rectangle 9"/>
          <p:cNvSpPr/>
          <p:nvPr/>
        </p:nvSpPr>
        <p:spPr>
          <a:xfrm>
            <a:off x="6010185" y="1342050"/>
            <a:ext cx="823073" cy="182905"/>
          </a:xfrm>
          <a:prstGeom prst="roundRect">
            <a:avLst/>
          </a:prstGeom>
          <a:solidFill>
            <a:srgbClr val="000000">
              <a:alpha val="21961"/>
            </a:srgb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5" name="Donut 5"/>
          <p:cNvSpPr>
            <a:spLocks noChangeAspect="1"/>
          </p:cNvSpPr>
          <p:nvPr/>
        </p:nvSpPr>
        <p:spPr>
          <a:xfrm>
            <a:off x="6025292" y="1629173"/>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86" name="Donut 10"/>
          <p:cNvSpPr>
            <a:spLocks noChangeAspect="1"/>
          </p:cNvSpPr>
          <p:nvPr/>
        </p:nvSpPr>
        <p:spPr>
          <a:xfrm>
            <a:off x="6579331" y="1629173"/>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87" name="Donut 11"/>
          <p:cNvSpPr>
            <a:spLocks noChangeAspect="1"/>
          </p:cNvSpPr>
          <p:nvPr/>
        </p:nvSpPr>
        <p:spPr>
          <a:xfrm>
            <a:off x="6037161" y="2553811"/>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89" name="Donut 17"/>
          <p:cNvSpPr>
            <a:spLocks noChangeAspect="1"/>
          </p:cNvSpPr>
          <p:nvPr/>
        </p:nvSpPr>
        <p:spPr>
          <a:xfrm>
            <a:off x="6037161" y="2325169"/>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0" name="Donut 11"/>
          <p:cNvSpPr>
            <a:spLocks noChangeAspect="1"/>
          </p:cNvSpPr>
          <p:nvPr/>
        </p:nvSpPr>
        <p:spPr>
          <a:xfrm>
            <a:off x="6037161" y="2782442"/>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1" name="Donut 17"/>
          <p:cNvSpPr>
            <a:spLocks noChangeAspect="1"/>
          </p:cNvSpPr>
          <p:nvPr/>
        </p:nvSpPr>
        <p:spPr>
          <a:xfrm>
            <a:off x="6037161" y="3011074"/>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2" name="Donut 17"/>
          <p:cNvSpPr>
            <a:spLocks noChangeAspect="1"/>
          </p:cNvSpPr>
          <p:nvPr/>
        </p:nvSpPr>
        <p:spPr>
          <a:xfrm>
            <a:off x="6072789" y="3456462"/>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3" name="Donut 17"/>
          <p:cNvSpPr>
            <a:spLocks noChangeAspect="1"/>
          </p:cNvSpPr>
          <p:nvPr/>
        </p:nvSpPr>
        <p:spPr>
          <a:xfrm>
            <a:off x="6621515" y="3456462"/>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4" name="Donut 17"/>
          <p:cNvSpPr>
            <a:spLocks noChangeAspect="1"/>
          </p:cNvSpPr>
          <p:nvPr/>
        </p:nvSpPr>
        <p:spPr>
          <a:xfrm>
            <a:off x="6072789" y="3685084"/>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5" name="Donut 17"/>
          <p:cNvSpPr>
            <a:spLocks noChangeAspect="1"/>
          </p:cNvSpPr>
          <p:nvPr/>
        </p:nvSpPr>
        <p:spPr>
          <a:xfrm>
            <a:off x="6621505" y="3685084"/>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7" name="Donut 17"/>
          <p:cNvSpPr>
            <a:spLocks noChangeAspect="1"/>
          </p:cNvSpPr>
          <p:nvPr/>
        </p:nvSpPr>
        <p:spPr>
          <a:xfrm>
            <a:off x="6630943" y="3901850"/>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8" name="Donut 17"/>
          <p:cNvSpPr>
            <a:spLocks noChangeAspect="1"/>
          </p:cNvSpPr>
          <p:nvPr/>
        </p:nvSpPr>
        <p:spPr>
          <a:xfrm>
            <a:off x="6066932" y="3901840"/>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99" name="矩形 98"/>
          <p:cNvSpPr/>
          <p:nvPr/>
        </p:nvSpPr>
        <p:spPr>
          <a:xfrm>
            <a:off x="4518434" y="775972"/>
            <a:ext cx="7128792" cy="314510"/>
          </a:xfrm>
          <a:prstGeom prst="rect">
            <a:avLst/>
          </a:prstGeom>
        </p:spPr>
        <p:txBody>
          <a:bodyPr wrap="square">
            <a:spAutoFit/>
          </a:bodyPr>
          <a:lstStyle/>
          <a:p>
            <a:pPr algn="just">
              <a:lnSpc>
                <a:spcPct val="150000"/>
              </a:lnSpc>
            </a:pPr>
            <a:r>
              <a:rPr lang="zh-CN" altLang="en-US" sz="1050" dirty="0">
                <a:latin typeface="simhei_porsche" charset="-122"/>
                <a:ea typeface="simhei_porsche" charset="-122"/>
                <a:cs typeface="simhei_porsche" charset="-122"/>
              </a:rPr>
              <a:t>＊ </a:t>
            </a:r>
            <a:r>
              <a:rPr lang="en-US" altLang="zh-CN" sz="1050" dirty="0">
                <a:latin typeface="Porsche Next TT" charset="0"/>
                <a:ea typeface="Porsche Next TT" charset="0"/>
                <a:cs typeface="Porsche Next TT" charset="0"/>
              </a:rPr>
              <a:t>12</a:t>
            </a:r>
            <a:r>
              <a:rPr lang="zh-CN" altLang="en-US" sz="1050" dirty="0">
                <a:latin typeface="Porsche Next TT" charset="0"/>
                <a:ea typeface="Porsche Next TT" charset="0"/>
                <a:cs typeface="Porsche Next TT" charset="0"/>
              </a:rPr>
              <a:t> </a:t>
            </a:r>
            <a:r>
              <a:rPr lang="zh-CN" altLang="en-US" sz="1050" dirty="0">
                <a:latin typeface="simhei_porsche" charset="-122"/>
                <a:ea typeface="simhei_porsche" charset="-122"/>
                <a:cs typeface="simhei_porsche" charset="-122"/>
              </a:rPr>
              <a:t>月</a:t>
            </a:r>
            <a:r>
              <a:rPr lang="zh-CN" altLang="en-US" sz="1050" dirty="0">
                <a:latin typeface="Porsche Next TT" charset="0"/>
                <a:ea typeface="Porsche Next TT" charset="0"/>
                <a:cs typeface="Porsche Next TT" charset="0"/>
              </a:rPr>
              <a:t> </a:t>
            </a:r>
            <a:r>
              <a:rPr lang="en-US" altLang="zh-CN" sz="1050" dirty="0">
                <a:latin typeface="Porsche Next TT" charset="0"/>
                <a:ea typeface="Porsche Next TT" charset="0"/>
                <a:cs typeface="Porsche Next TT" charset="0"/>
              </a:rPr>
              <a:t>2</a:t>
            </a:r>
            <a:r>
              <a:rPr lang="zh-CN" altLang="en-US" sz="1050" dirty="0">
                <a:latin typeface="simhei_porsche" charset="-122"/>
                <a:ea typeface="simhei_porsche" charset="-122"/>
                <a:cs typeface="simhei_porsche" charset="-122"/>
              </a:rPr>
              <a:t>日的试驾活动仅面向</a:t>
            </a:r>
            <a:r>
              <a:rPr lang="en-US" altLang="zh-CN" sz="1050" dirty="0">
                <a:latin typeface="Porsche Next TT" panose="020B0504020101010102" pitchFamily="34" charset="0"/>
                <a:ea typeface="simhei_porsche" charset="-122"/>
                <a:cs typeface="Porsche Next TT" panose="020B0504020101010102" pitchFamily="34" charset="0"/>
              </a:rPr>
              <a:t>2019 </a:t>
            </a:r>
            <a:r>
              <a:rPr lang="zh-CN" altLang="en-US" sz="1050" dirty="0">
                <a:latin typeface="simhei_porsche" charset="-122"/>
                <a:ea typeface="simhei_porsche" charset="-122"/>
                <a:cs typeface="simhei_porsche" charset="-122"/>
              </a:rPr>
              <a:t>电驰神往年度晚宴活动的嘉宾开放</a:t>
            </a:r>
            <a:endParaRPr lang="en-US" altLang="zh-CN" sz="1050" dirty="0">
              <a:latin typeface="simhei_porsche" charset="-122"/>
              <a:ea typeface="simhei_porsche" charset="-122"/>
              <a:cs typeface="simhei_porsche" charset="-122"/>
            </a:endParaRPr>
          </a:p>
        </p:txBody>
      </p:sp>
      <p:sp>
        <p:nvSpPr>
          <p:cNvPr id="100" name="Rectangle 23"/>
          <p:cNvSpPr/>
          <p:nvPr/>
        </p:nvSpPr>
        <p:spPr>
          <a:xfrm>
            <a:off x="0" y="0"/>
            <a:ext cx="10160000" cy="406374"/>
          </a:xfrm>
          <a:prstGeom prst="rect">
            <a:avLst/>
          </a:prstGeom>
          <a:solidFill>
            <a:schemeClr val="bg1">
              <a:lumMod val="75000"/>
            </a:schemeClr>
          </a:solidFill>
        </p:spPr>
        <p:txBody>
          <a:bodyPr wrap="square">
            <a:spAutoFit/>
          </a:bodyPr>
          <a:lstStyle/>
          <a:p>
            <a:pPr algn="ctr"/>
            <a:r>
              <a:rPr lang="en-US" altLang="zh-CN" sz="2000" dirty="0">
                <a:latin typeface="Porsche Next TT" pitchFamily="34" charset="0"/>
                <a:ea typeface="simhei_porsche" pitchFamily="49" charset="-122"/>
                <a:cs typeface="Porsche Next TT" pitchFamily="34" charset="0"/>
              </a:rPr>
              <a:t>Step 2: </a:t>
            </a:r>
            <a:r>
              <a:rPr lang="zh-CN" altLang="en-US" sz="2000" dirty="0">
                <a:latin typeface="Porsche Next TT" pitchFamily="34" charset="0"/>
                <a:ea typeface="simhei_porsche" pitchFamily="49" charset="-122"/>
                <a:cs typeface="Porsche Next TT" pitchFamily="34" charset="0"/>
              </a:rPr>
              <a:t>点击预约试驾后，进入预约界面</a:t>
            </a:r>
            <a:endParaRPr lang="en-US" sz="2000" dirty="0">
              <a:latin typeface="Porsche Next TT" pitchFamily="34" charset="0"/>
              <a:ea typeface="simhei_porsche" pitchFamily="49" charset="-122"/>
              <a:cs typeface="Porsche Next TT" pitchFamily="34" charset="0"/>
            </a:endParaRPr>
          </a:p>
        </p:txBody>
      </p:sp>
    </p:spTree>
    <p:extLst>
      <p:ext uri="{BB962C8B-B14F-4D97-AF65-F5344CB8AC3E}">
        <p14:creationId xmlns:p14="http://schemas.microsoft.com/office/powerpoint/2010/main" val="232497183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
          <p:cNvSpPr txBox="1"/>
          <p:nvPr/>
        </p:nvSpPr>
        <p:spPr>
          <a:xfrm>
            <a:off x="5374003" y="1265171"/>
            <a:ext cx="4081381" cy="3370153"/>
          </a:xfrm>
          <a:prstGeom prst="rect">
            <a:avLst/>
          </a:prstGeom>
          <a:ln w="9525">
            <a:noFill/>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just">
              <a:lnSpc>
                <a:spcPct val="150000"/>
              </a:lnSpc>
            </a:pPr>
            <a:r>
              <a:rPr lang="zh-CN" altLang="en-US" sz="1000" dirty="0">
                <a:latin typeface="Porsche Next TT" pitchFamily="34" charset="0"/>
                <a:ea typeface="simhei_porsche" pitchFamily="49" charset="-122"/>
                <a:cs typeface="Porsche Next TT" pitchFamily="34" charset="0"/>
              </a:rPr>
              <a:t>姓名</a:t>
            </a:r>
            <a:endParaRPr lang="en-US" altLang="zh-CN" sz="1000" dirty="0">
              <a:latin typeface="Porsche Next TT" pitchFamily="34" charset="0"/>
              <a:ea typeface="simhei_porsche" pitchFamily="49" charset="-122"/>
              <a:cs typeface="Porsche Next TT" pitchFamily="34" charset="0"/>
            </a:endParaRPr>
          </a:p>
          <a:p>
            <a:pPr algn="just">
              <a:lnSpc>
                <a:spcPct val="150000"/>
              </a:lnSpc>
            </a:pPr>
            <a:r>
              <a:rPr lang="zh-CN" altLang="en-US" sz="1000" dirty="0">
                <a:latin typeface="Porsche Next TT" pitchFamily="34" charset="0"/>
                <a:ea typeface="simhei_porsche" pitchFamily="49" charset="-122"/>
                <a:cs typeface="Porsche Next TT" pitchFamily="34" charset="0"/>
              </a:rPr>
              <a:t>性别                 男</a:t>
            </a:r>
            <a:r>
              <a:rPr lang="en-US" altLang="zh-CN" sz="1000" dirty="0">
                <a:latin typeface="Porsche Next TT" pitchFamily="34" charset="0"/>
                <a:ea typeface="simhei_porsche" pitchFamily="49" charset="-122"/>
                <a:cs typeface="Porsche Next TT" pitchFamily="34" charset="0"/>
              </a:rPr>
              <a:t>	</a:t>
            </a:r>
            <a:r>
              <a:rPr lang="zh-CN" altLang="en-US" sz="1000" dirty="0">
                <a:latin typeface="Porsche Next TT" pitchFamily="34" charset="0"/>
                <a:ea typeface="simhei_porsche" pitchFamily="49" charset="-122"/>
                <a:cs typeface="Porsche Next TT" pitchFamily="34" charset="0"/>
              </a:rPr>
              <a:t>            女</a:t>
            </a:r>
            <a:endParaRPr lang="en-US" altLang="zh-CN" sz="1000" dirty="0">
              <a:latin typeface="Porsche Next TT" pitchFamily="34" charset="0"/>
              <a:ea typeface="simhei_porsche" pitchFamily="49" charset="-122"/>
              <a:cs typeface="Porsche Next TT" pitchFamily="34" charset="0"/>
            </a:endParaRPr>
          </a:p>
          <a:p>
            <a:pPr algn="just">
              <a:lnSpc>
                <a:spcPct val="150000"/>
              </a:lnSpc>
            </a:pPr>
            <a:r>
              <a:rPr lang="zh-CN" altLang="en-US" sz="1000" dirty="0">
                <a:latin typeface="Porsche Next TT" pitchFamily="34" charset="0"/>
                <a:ea typeface="simhei_porsche" pitchFamily="49" charset="-122"/>
                <a:cs typeface="Porsche Next TT" pitchFamily="34" charset="0"/>
              </a:rPr>
              <a:t>电话</a:t>
            </a:r>
            <a:r>
              <a:rPr lang="en-US" altLang="zh-CN" sz="1000" dirty="0">
                <a:latin typeface="Porsche Next TT" pitchFamily="34" charset="0"/>
                <a:ea typeface="simhei_porsche" pitchFamily="49" charset="-122"/>
                <a:cs typeface="Porsche Next TT" pitchFamily="34" charset="0"/>
              </a:rPr>
              <a:t>		</a:t>
            </a:r>
            <a:r>
              <a:rPr lang="zh-CN" altLang="en-US" sz="1000" dirty="0">
                <a:latin typeface="Porsche Next TT" pitchFamily="34" charset="0"/>
                <a:ea typeface="simhei_porsche" pitchFamily="49" charset="-122"/>
                <a:cs typeface="Porsche Next TT" pitchFamily="34" charset="0"/>
              </a:rPr>
              <a:t>          </a:t>
            </a:r>
          </a:p>
          <a:p>
            <a:pPr algn="just">
              <a:lnSpc>
                <a:spcPct val="150000"/>
              </a:lnSpc>
            </a:pPr>
            <a:r>
              <a:rPr lang="zh-CN" altLang="en-US" sz="1000" dirty="0">
                <a:latin typeface="Porsche Next TT" pitchFamily="34" charset="0"/>
                <a:ea typeface="simhei_porsche" pitchFamily="49" charset="-122"/>
                <a:cs typeface="Porsche Next TT" pitchFamily="34" charset="0"/>
              </a:rPr>
              <a:t>验证码                                                 </a:t>
            </a:r>
            <a:r>
              <a:rPr lang="zh-CN" altLang="en-US" sz="1000" u="sng" dirty="0">
                <a:latin typeface="Porsche Next TT" pitchFamily="34" charset="0"/>
                <a:ea typeface="simhei_porsche" pitchFamily="49" charset="-122"/>
                <a:cs typeface="Porsche Next TT" pitchFamily="34" charset="0"/>
              </a:rPr>
              <a:t>点击获取验证码</a:t>
            </a:r>
            <a:endParaRPr lang="en-US" altLang="zh-CN" sz="1000" u="sng" dirty="0">
              <a:latin typeface="Porsche Next TT" pitchFamily="34" charset="0"/>
              <a:ea typeface="simhei_porsche" pitchFamily="49" charset="-122"/>
              <a:cs typeface="Porsche Next TT" pitchFamily="34" charset="0"/>
            </a:endParaRPr>
          </a:p>
          <a:p>
            <a:pPr algn="just">
              <a:lnSpc>
                <a:spcPct val="150000"/>
              </a:lnSpc>
            </a:pPr>
            <a:r>
              <a:rPr lang="zh-CN" altLang="en-US" sz="1000" dirty="0">
                <a:latin typeface="Porsche Next TT" pitchFamily="34" charset="0"/>
                <a:ea typeface="simhei_porsche" pitchFamily="49" charset="-122"/>
                <a:cs typeface="Porsche Next TT" pitchFamily="34" charset="0"/>
              </a:rPr>
              <a:t>试驾车辆       </a:t>
            </a:r>
            <a:r>
              <a:rPr lang="en-US" altLang="zh-CN" sz="1000" dirty="0">
                <a:latin typeface="Porsche Next TT" pitchFamily="34" charset="0"/>
                <a:ea typeface="simhei_porsche" pitchFamily="49" charset="-122"/>
                <a:cs typeface="Porsche Next TT" pitchFamily="34" charset="0"/>
              </a:rPr>
              <a:t>718 Cayman</a:t>
            </a:r>
          </a:p>
          <a:p>
            <a:pPr algn="just">
              <a:lnSpc>
                <a:spcPct val="150000"/>
              </a:lnSpc>
            </a:pPr>
            <a:r>
              <a:rPr lang="en-US" altLang="zh-CN" sz="1000" dirty="0">
                <a:latin typeface="Porsche Next TT" pitchFamily="34" charset="0"/>
                <a:ea typeface="simhei_porsche" pitchFamily="49" charset="-122"/>
                <a:cs typeface="Porsche Next TT" pitchFamily="34" charset="0"/>
              </a:rPr>
              <a:t>                          Cayenne Coupé</a:t>
            </a:r>
          </a:p>
          <a:p>
            <a:pPr algn="just">
              <a:lnSpc>
                <a:spcPct val="150000"/>
              </a:lnSpc>
            </a:pPr>
            <a:r>
              <a:rPr lang="en-US" altLang="zh-CN" sz="1000" dirty="0">
                <a:latin typeface="Porsche Next TT" pitchFamily="34" charset="0"/>
                <a:ea typeface="simhei_porsche" pitchFamily="49" charset="-122"/>
                <a:cs typeface="Porsche Next TT" pitchFamily="34" charset="0"/>
              </a:rPr>
              <a:t>                          </a:t>
            </a:r>
            <a:r>
              <a:rPr lang="en-US" altLang="zh-CN" sz="1000" dirty="0" err="1">
                <a:latin typeface="Porsche Next TT" pitchFamily="34" charset="0"/>
                <a:ea typeface="simhei_porsche" pitchFamily="49" charset="-122"/>
                <a:cs typeface="Porsche Next TT" pitchFamily="34" charset="0"/>
              </a:rPr>
              <a:t>Macan</a:t>
            </a:r>
            <a:r>
              <a:rPr lang="en-US" altLang="zh-CN" sz="1000" dirty="0">
                <a:latin typeface="Porsche Next TT" pitchFamily="34" charset="0"/>
                <a:ea typeface="simhei_porsche" pitchFamily="49" charset="-122"/>
                <a:cs typeface="Porsche Next TT" pitchFamily="34" charset="0"/>
              </a:rPr>
              <a:t>	</a:t>
            </a:r>
          </a:p>
          <a:p>
            <a:pPr algn="just">
              <a:lnSpc>
                <a:spcPct val="150000"/>
              </a:lnSpc>
            </a:pPr>
            <a:r>
              <a:rPr lang="en-US" altLang="zh-CN" sz="1000" dirty="0">
                <a:latin typeface="Porsche Next TT" pitchFamily="34" charset="0"/>
                <a:ea typeface="simhei_porsche" pitchFamily="49" charset="-122"/>
                <a:cs typeface="Porsche Next TT" pitchFamily="34" charset="0"/>
              </a:rPr>
              <a:t>                          718 </a:t>
            </a:r>
            <a:r>
              <a:rPr lang="en-US" altLang="zh-CN" sz="1000" dirty="0" err="1">
                <a:latin typeface="Porsche Next TT" pitchFamily="34" charset="0"/>
                <a:ea typeface="simhei_porsche" pitchFamily="49" charset="-122"/>
                <a:cs typeface="Porsche Next TT" pitchFamily="34" charset="0"/>
              </a:rPr>
              <a:t>Boxster</a:t>
            </a:r>
            <a:endParaRPr lang="en-US" altLang="zh-CN" sz="1000" dirty="0">
              <a:latin typeface="Porsche Next TT" pitchFamily="34" charset="0"/>
              <a:ea typeface="simhei_porsche" pitchFamily="49" charset="-122"/>
              <a:cs typeface="Porsche Next TT" pitchFamily="34" charset="0"/>
            </a:endParaRPr>
          </a:p>
          <a:p>
            <a:pPr algn="just">
              <a:lnSpc>
                <a:spcPct val="150000"/>
              </a:lnSpc>
            </a:pPr>
            <a:r>
              <a:rPr lang="zh-CN" altLang="en-US" sz="1000" dirty="0">
                <a:latin typeface="Porsche Next TT" pitchFamily="34" charset="0"/>
                <a:ea typeface="simhei_porsche" pitchFamily="49" charset="-122"/>
                <a:cs typeface="Porsche Next TT" pitchFamily="34" charset="0"/>
              </a:rPr>
              <a:t>试驾日期  </a:t>
            </a:r>
            <a:r>
              <a:rPr lang="en-US" altLang="zh-CN" sz="1000" dirty="0">
                <a:latin typeface="Porsche Next TT" pitchFamily="34" charset="0"/>
                <a:ea typeface="simhei_porsche" pitchFamily="49" charset="-122"/>
                <a:cs typeface="Porsche Next TT" pitchFamily="34" charset="0"/>
              </a:rPr>
              <a:t>2019</a:t>
            </a:r>
            <a:r>
              <a:rPr lang="zh-CN" altLang="en-US" sz="1000" dirty="0">
                <a:latin typeface="Porsche Next TT" pitchFamily="34" charset="0"/>
                <a:ea typeface="simhei_porsche" pitchFamily="49" charset="-122"/>
                <a:cs typeface="Porsche Next TT" pitchFamily="34" charset="0"/>
              </a:rPr>
              <a:t>年</a:t>
            </a:r>
            <a:r>
              <a:rPr lang="en-US" altLang="zh-CN" sz="1000" dirty="0">
                <a:latin typeface="Porsche Next TT" pitchFamily="34" charset="0"/>
                <a:ea typeface="simhei_porsche" pitchFamily="49" charset="-122"/>
                <a:cs typeface="Porsche Next TT" pitchFamily="34" charset="0"/>
              </a:rPr>
              <a:t>12</a:t>
            </a:r>
            <a:r>
              <a:rPr lang="zh-CN" altLang="en-US" sz="1000" dirty="0">
                <a:latin typeface="Porsche Next TT" pitchFamily="34" charset="0"/>
                <a:ea typeface="simhei_porsche" pitchFamily="49" charset="-122"/>
                <a:cs typeface="Porsche Next TT" pitchFamily="34" charset="0"/>
              </a:rPr>
              <a:t>月</a:t>
            </a:r>
            <a:r>
              <a:rPr lang="en-US" altLang="zh-CN" sz="1000" dirty="0">
                <a:latin typeface="Porsche Next TT" pitchFamily="34" charset="0"/>
                <a:ea typeface="simhei_porsche" pitchFamily="49" charset="-122"/>
                <a:cs typeface="Porsche Next TT" pitchFamily="34" charset="0"/>
              </a:rPr>
              <a:t>2</a:t>
            </a:r>
            <a:r>
              <a:rPr lang="zh-CN" altLang="en-US" sz="1000" dirty="0">
                <a:latin typeface="Porsche Next TT" pitchFamily="34" charset="0"/>
                <a:ea typeface="simhei_porsche" pitchFamily="49" charset="-122"/>
                <a:cs typeface="Porsche Next TT" pitchFamily="34" charset="0"/>
              </a:rPr>
              <a:t>日</a:t>
            </a:r>
          </a:p>
          <a:p>
            <a:pPr algn="just">
              <a:lnSpc>
                <a:spcPct val="150000"/>
              </a:lnSpc>
            </a:pPr>
            <a:r>
              <a:rPr lang="zh-CN" altLang="en-US" sz="1000" dirty="0">
                <a:latin typeface="Porsche Next TT" pitchFamily="34" charset="0"/>
                <a:ea typeface="simhei_porsche" pitchFamily="49" charset="-122"/>
                <a:cs typeface="Porsche Next TT" pitchFamily="34" charset="0"/>
              </a:rPr>
              <a:t>试驾时间       </a:t>
            </a:r>
            <a:r>
              <a:rPr lang="en-US" altLang="zh-CN" sz="1000" dirty="0">
                <a:latin typeface="Porsche Next TT" pitchFamily="34" charset="0"/>
                <a:ea typeface="simhei_porsche" pitchFamily="49" charset="-122"/>
                <a:cs typeface="Porsche Next TT" pitchFamily="34" charset="0"/>
              </a:rPr>
              <a:t>10:00</a:t>
            </a:r>
            <a:r>
              <a:rPr lang="zh-CN" altLang="en-US" sz="1000" dirty="0">
                <a:latin typeface="Porsche Next TT" pitchFamily="34" charset="0"/>
                <a:ea typeface="simhei_porsche" pitchFamily="49" charset="-122"/>
                <a:cs typeface="Porsche Next TT" pitchFamily="34" charset="0"/>
              </a:rPr>
              <a:t>         </a:t>
            </a:r>
            <a:r>
              <a:rPr lang="en-US" altLang="zh-CN" sz="1000" dirty="0">
                <a:latin typeface="Porsche Next TT" pitchFamily="34" charset="0"/>
                <a:ea typeface="simhei_porsche" pitchFamily="49" charset="-122"/>
                <a:cs typeface="Porsche Next TT" pitchFamily="34" charset="0"/>
              </a:rPr>
              <a:t>11:30</a:t>
            </a:r>
            <a:endParaRPr lang="zh-CN" altLang="en-US" sz="1000" dirty="0">
              <a:latin typeface="Porsche Next TT" pitchFamily="34" charset="0"/>
              <a:ea typeface="simhei_porsche" pitchFamily="49" charset="-122"/>
              <a:cs typeface="Porsche Next TT" pitchFamily="34" charset="0"/>
            </a:endParaRPr>
          </a:p>
          <a:p>
            <a:pPr algn="just">
              <a:lnSpc>
                <a:spcPct val="150000"/>
              </a:lnSpc>
            </a:pPr>
            <a:r>
              <a:rPr lang="zh-CN" altLang="en-US" sz="1000" dirty="0">
                <a:latin typeface="Porsche Next TT" pitchFamily="34" charset="0"/>
                <a:ea typeface="simhei_porsche" pitchFamily="49" charset="-122"/>
                <a:cs typeface="Porsche Next TT" pitchFamily="34" charset="0"/>
              </a:rPr>
              <a:t>                          </a:t>
            </a:r>
            <a:r>
              <a:rPr lang="en-US" altLang="zh-CN" sz="1000" dirty="0">
                <a:latin typeface="Porsche Next TT" pitchFamily="34" charset="0"/>
                <a:ea typeface="simhei_porsche" pitchFamily="49" charset="-122"/>
                <a:cs typeface="Porsche Next TT" pitchFamily="34" charset="0"/>
              </a:rPr>
              <a:t>14:00</a:t>
            </a:r>
            <a:r>
              <a:rPr lang="zh-CN" altLang="en-US" sz="1000" dirty="0">
                <a:latin typeface="Porsche Next TT" pitchFamily="34" charset="0"/>
                <a:ea typeface="simhei_porsche" pitchFamily="49" charset="-122"/>
                <a:cs typeface="Porsche Next TT" pitchFamily="34" charset="0"/>
              </a:rPr>
              <a:t>         </a:t>
            </a:r>
            <a:r>
              <a:rPr lang="en-US" altLang="zh-CN" sz="1000" dirty="0">
                <a:latin typeface="Porsche Next TT" pitchFamily="34" charset="0"/>
                <a:ea typeface="simhei_porsche" pitchFamily="49" charset="-122"/>
                <a:cs typeface="Porsche Next TT" pitchFamily="34" charset="0"/>
              </a:rPr>
              <a:t>15:15</a:t>
            </a:r>
            <a:endParaRPr lang="zh-CN" altLang="en-US" sz="1000" dirty="0">
              <a:latin typeface="Porsche Next TT" pitchFamily="34" charset="0"/>
              <a:ea typeface="simhei_porsche" pitchFamily="49" charset="-122"/>
              <a:cs typeface="Porsche Next TT" pitchFamily="34" charset="0"/>
            </a:endParaRPr>
          </a:p>
          <a:p>
            <a:pPr algn="just">
              <a:lnSpc>
                <a:spcPct val="150000"/>
              </a:lnSpc>
            </a:pPr>
            <a:r>
              <a:rPr lang="zh-CN" altLang="en-US" sz="1000" dirty="0">
                <a:latin typeface="Porsche Next TT" pitchFamily="34" charset="0"/>
                <a:ea typeface="simhei_porsche" pitchFamily="49" charset="-122"/>
                <a:cs typeface="Porsche Next TT" pitchFamily="34" charset="0"/>
              </a:rPr>
              <a:t>参与人数           </a:t>
            </a:r>
            <a:r>
              <a:rPr lang="en-US" altLang="zh-CN" sz="1000" dirty="0">
                <a:latin typeface="Porsche Next TT" pitchFamily="34" charset="0"/>
                <a:ea typeface="simhei_porsche" pitchFamily="49" charset="-122"/>
                <a:cs typeface="Porsche Next TT" pitchFamily="34" charset="0"/>
              </a:rPr>
              <a:t>1	</a:t>
            </a:r>
            <a:r>
              <a:rPr lang="zh-CN" altLang="en-US" sz="1000" dirty="0">
                <a:latin typeface="Porsche Next TT" pitchFamily="34" charset="0"/>
                <a:ea typeface="simhei_porsche" pitchFamily="49" charset="-122"/>
                <a:cs typeface="Porsche Next TT" pitchFamily="34" charset="0"/>
              </a:rPr>
              <a:t>               </a:t>
            </a:r>
            <a:r>
              <a:rPr lang="en-US" altLang="zh-CN" sz="1000" dirty="0">
                <a:latin typeface="Porsche Next TT" pitchFamily="34" charset="0"/>
                <a:ea typeface="simhei_porsche" pitchFamily="49" charset="-122"/>
                <a:cs typeface="Porsche Next TT" pitchFamily="34" charset="0"/>
              </a:rPr>
              <a:t>2</a:t>
            </a:r>
          </a:p>
          <a:p>
            <a:pPr>
              <a:defRPr sz="1200" b="1">
                <a:latin typeface="Porsche Next TT"/>
                <a:ea typeface="Porsche Next TT"/>
                <a:cs typeface="Porsche Next TT"/>
                <a:sym typeface="Porsche Next TT"/>
              </a:defRPr>
            </a:pPr>
            <a:r>
              <a:rPr lang="zh-CN" altLang="en-US" sz="900" dirty="0">
                <a:latin typeface="simhei_porsche" charset="-122"/>
                <a:ea typeface="simhei_porsche" charset="-122"/>
                <a:cs typeface="simhei_porsche" charset="-122"/>
              </a:rPr>
              <a:t>＊ </a:t>
            </a:r>
            <a:r>
              <a:rPr lang="zh-CN" altLang="en-US" sz="900" dirty="0">
                <a:latin typeface="SimHei"/>
                <a:ea typeface="SimHei"/>
                <a:cs typeface="SimHei"/>
                <a:sym typeface="simhei_porsche"/>
              </a:rPr>
              <a:t>请现场携带驾驶证</a:t>
            </a:r>
            <a:r>
              <a:rPr lang="en-US" altLang="zh-CN" sz="900" dirty="0">
                <a:latin typeface="SimHei"/>
                <a:ea typeface="SimHei"/>
                <a:cs typeface="SimHei"/>
                <a:sym typeface="simhei_porsche"/>
              </a:rPr>
              <a:t>,</a:t>
            </a:r>
            <a:r>
              <a:rPr lang="zh-CN" altLang="en-US" sz="900" dirty="0">
                <a:latin typeface="SimHei"/>
                <a:ea typeface="SimHei"/>
                <a:cs typeface="SimHei"/>
                <a:sym typeface="simhei_porsche"/>
              </a:rPr>
              <a:t>并签署免责条款，参加试驾活动。</a:t>
            </a:r>
            <a:endParaRPr lang="en-US" altLang="zh-CN" sz="900" dirty="0">
              <a:latin typeface="simhei_porsche" charset="-122"/>
              <a:ea typeface="simhei_porsche" charset="-122"/>
              <a:cs typeface="simhei_porsche" charset="-122"/>
            </a:endParaRPr>
          </a:p>
          <a:p>
            <a:pPr algn="ctr">
              <a:lnSpc>
                <a:spcPct val="150000"/>
              </a:lnSpc>
            </a:pPr>
            <a:endParaRPr lang="zh-CN" altLang="en-US" sz="800" dirty="0">
              <a:latin typeface="Porsche Next TT" pitchFamily="34" charset="0"/>
              <a:ea typeface="simhei_porsche" pitchFamily="49" charset="-122"/>
              <a:cs typeface="Porsche Next TT" pitchFamily="34" charset="0"/>
            </a:endParaRPr>
          </a:p>
          <a:p>
            <a:pPr algn="ctr">
              <a:lnSpc>
                <a:spcPct val="150000"/>
              </a:lnSpc>
            </a:pPr>
            <a:r>
              <a:rPr lang="zh-CN" altLang="en-US" sz="800" dirty="0">
                <a:latin typeface="Porsche Next TT" pitchFamily="34" charset="0"/>
                <a:ea typeface="simhei_porsche" pitchFamily="49" charset="-122"/>
                <a:cs typeface="Porsche Next TT" pitchFamily="34" charset="0"/>
              </a:rPr>
              <a:t>我已阅读</a:t>
            </a:r>
            <a:r>
              <a:rPr lang="en-US" altLang="zh-CN" sz="800" dirty="0">
                <a:latin typeface="Porsche Next TT" pitchFamily="34" charset="0"/>
                <a:ea typeface="simhei_porsche" pitchFamily="49" charset="-122"/>
                <a:cs typeface="Porsche Next TT" pitchFamily="34" charset="0"/>
              </a:rPr>
              <a:t>《</a:t>
            </a:r>
            <a:r>
              <a:rPr lang="zh-CN" altLang="en-US" sz="800" u="sng" dirty="0">
                <a:latin typeface="Porsche Next TT" pitchFamily="34" charset="0"/>
                <a:ea typeface="simhei_porsche" pitchFamily="49" charset="-122"/>
                <a:cs typeface="Porsche Next TT" pitchFamily="34" charset="0"/>
              </a:rPr>
              <a:t>隐私条款</a:t>
            </a:r>
            <a:r>
              <a:rPr lang="en-US" altLang="zh-CN" sz="800" dirty="0">
                <a:latin typeface="Porsche Next TT" pitchFamily="34" charset="0"/>
                <a:ea typeface="simhei_porsche" pitchFamily="49" charset="-122"/>
                <a:cs typeface="Porsche Next TT" pitchFamily="34" charset="0"/>
              </a:rPr>
              <a:t>》</a:t>
            </a:r>
          </a:p>
        </p:txBody>
      </p:sp>
      <p:sp>
        <p:nvSpPr>
          <p:cNvPr id="12" name="Rounded Rectangle 21"/>
          <p:cNvSpPr/>
          <p:nvPr/>
        </p:nvSpPr>
        <p:spPr>
          <a:xfrm>
            <a:off x="6281196" y="4633513"/>
            <a:ext cx="992352" cy="228283"/>
          </a:xfrm>
          <a:prstGeom prst="roundRect">
            <a:avLst/>
          </a:prstGeom>
          <a:solidFill>
            <a:srgbClr val="000000">
              <a:alpha val="21961"/>
            </a:srgb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simhei_porsche" charset="-122"/>
                <a:ea typeface="simhei_porsche" charset="-122"/>
                <a:cs typeface="simhei_porsche" charset="-122"/>
              </a:rPr>
              <a:t>提交</a:t>
            </a:r>
            <a:endParaRPr lang="en-GB" sz="1400" dirty="0">
              <a:solidFill>
                <a:schemeClr val="tx1"/>
              </a:solidFill>
              <a:latin typeface="simhei_porsche" charset="-122"/>
              <a:ea typeface="simhei_porsche" charset="-122"/>
              <a:cs typeface="simhei_porsche" charset="-122"/>
            </a:endParaRPr>
          </a:p>
        </p:txBody>
      </p:sp>
      <p:sp>
        <p:nvSpPr>
          <p:cNvPr id="15" name="Rounded Rectangle 4"/>
          <p:cNvSpPr/>
          <p:nvPr/>
        </p:nvSpPr>
        <p:spPr>
          <a:xfrm>
            <a:off x="6010254" y="1811991"/>
            <a:ext cx="823073" cy="182905"/>
          </a:xfrm>
          <a:prstGeom prst="roundRect">
            <a:avLst/>
          </a:prstGeom>
          <a:solidFill>
            <a:srgbClr val="000000">
              <a:alpha val="21961"/>
            </a:srgb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ounded Rectangle 7"/>
          <p:cNvSpPr/>
          <p:nvPr/>
        </p:nvSpPr>
        <p:spPr>
          <a:xfrm>
            <a:off x="6010185" y="2036497"/>
            <a:ext cx="823073" cy="182905"/>
          </a:xfrm>
          <a:prstGeom prst="roundRect">
            <a:avLst/>
          </a:prstGeom>
          <a:solidFill>
            <a:srgbClr val="000000">
              <a:alpha val="21961"/>
            </a:srgb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ounded Rectangle 9"/>
          <p:cNvSpPr/>
          <p:nvPr/>
        </p:nvSpPr>
        <p:spPr>
          <a:xfrm>
            <a:off x="6010185" y="1342050"/>
            <a:ext cx="823073" cy="182905"/>
          </a:xfrm>
          <a:prstGeom prst="roundRect">
            <a:avLst/>
          </a:prstGeom>
          <a:solidFill>
            <a:srgbClr val="000000">
              <a:alpha val="21961"/>
            </a:srgb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Donut 5"/>
          <p:cNvSpPr>
            <a:spLocks noChangeAspect="1"/>
          </p:cNvSpPr>
          <p:nvPr/>
        </p:nvSpPr>
        <p:spPr>
          <a:xfrm>
            <a:off x="6025292" y="1629173"/>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4" name="Donut 10"/>
          <p:cNvSpPr>
            <a:spLocks noChangeAspect="1"/>
          </p:cNvSpPr>
          <p:nvPr/>
        </p:nvSpPr>
        <p:spPr>
          <a:xfrm>
            <a:off x="6579331" y="1629173"/>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5" name="Donut 11"/>
          <p:cNvSpPr>
            <a:spLocks noChangeAspect="1"/>
          </p:cNvSpPr>
          <p:nvPr/>
        </p:nvSpPr>
        <p:spPr>
          <a:xfrm>
            <a:off x="6037161" y="2553811"/>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6" name="Donut 17"/>
          <p:cNvSpPr>
            <a:spLocks noChangeAspect="1"/>
          </p:cNvSpPr>
          <p:nvPr/>
        </p:nvSpPr>
        <p:spPr>
          <a:xfrm>
            <a:off x="6037161" y="2325169"/>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7" name="Donut 11"/>
          <p:cNvSpPr>
            <a:spLocks noChangeAspect="1"/>
          </p:cNvSpPr>
          <p:nvPr/>
        </p:nvSpPr>
        <p:spPr>
          <a:xfrm>
            <a:off x="6037161" y="2782442"/>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8" name="Donut 17"/>
          <p:cNvSpPr>
            <a:spLocks noChangeAspect="1"/>
          </p:cNvSpPr>
          <p:nvPr/>
        </p:nvSpPr>
        <p:spPr>
          <a:xfrm>
            <a:off x="6037161" y="3011074"/>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9" name="Donut 17"/>
          <p:cNvSpPr>
            <a:spLocks noChangeAspect="1"/>
          </p:cNvSpPr>
          <p:nvPr/>
        </p:nvSpPr>
        <p:spPr>
          <a:xfrm>
            <a:off x="6072789" y="3456462"/>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0" name="Donut 17"/>
          <p:cNvSpPr>
            <a:spLocks noChangeAspect="1"/>
          </p:cNvSpPr>
          <p:nvPr/>
        </p:nvSpPr>
        <p:spPr>
          <a:xfrm>
            <a:off x="6621515" y="3456462"/>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1" name="Donut 17"/>
          <p:cNvSpPr>
            <a:spLocks noChangeAspect="1"/>
          </p:cNvSpPr>
          <p:nvPr/>
        </p:nvSpPr>
        <p:spPr>
          <a:xfrm>
            <a:off x="6072789" y="3685084"/>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2" name="Donut 17"/>
          <p:cNvSpPr>
            <a:spLocks noChangeAspect="1"/>
          </p:cNvSpPr>
          <p:nvPr/>
        </p:nvSpPr>
        <p:spPr>
          <a:xfrm>
            <a:off x="6621505" y="3685084"/>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4" name="Donut 17"/>
          <p:cNvSpPr>
            <a:spLocks noChangeAspect="1"/>
          </p:cNvSpPr>
          <p:nvPr/>
        </p:nvSpPr>
        <p:spPr>
          <a:xfrm>
            <a:off x="6630943" y="3901850"/>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5" name="Donut 17"/>
          <p:cNvSpPr>
            <a:spLocks noChangeAspect="1"/>
          </p:cNvSpPr>
          <p:nvPr/>
        </p:nvSpPr>
        <p:spPr>
          <a:xfrm>
            <a:off x="6066932" y="3901840"/>
            <a:ext cx="91443" cy="91443"/>
          </a:xfrm>
          <a:prstGeom prst="donut">
            <a:avLst>
              <a:gd name="adj" fmla="val 632"/>
            </a:avLst>
          </a:prstGeom>
          <a:noFill/>
          <a:ln>
            <a:solidFill>
              <a:srgbClr val="000000">
                <a:alpha val="2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7" name="TextBox 18"/>
          <p:cNvSpPr txBox="1"/>
          <p:nvPr/>
        </p:nvSpPr>
        <p:spPr>
          <a:xfrm>
            <a:off x="4253711" y="2219402"/>
            <a:ext cx="4467668" cy="1061829"/>
          </a:xfrm>
          <a:prstGeom prst="rect">
            <a:avLst/>
          </a:prstGeom>
          <a:solidFill>
            <a:schemeClr val="tx1">
              <a:alpha val="74902"/>
            </a:schemeClr>
          </a:solidFill>
          <a:ln>
            <a:solidFill>
              <a:schemeClr val="bg1">
                <a:lumMod val="50000"/>
              </a:schemeClr>
            </a:solidFill>
          </a:ln>
        </p:spPr>
        <p:txBody>
          <a:bodyPr wrap="square" rtlCol="0">
            <a:spAutoFit/>
          </a:bodyPr>
          <a:lstStyle/>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请输入验证码</a:t>
            </a:r>
            <a:endParaRPr lang="en-US" altLang="zh-CN" sz="1400" dirty="0">
              <a:solidFill>
                <a:schemeClr val="bg1"/>
              </a:solidFill>
              <a:latin typeface="Porsche Next TT" pitchFamily="34" charset="0"/>
              <a:ea typeface="simhei_porsche" pitchFamily="49" charset="-122"/>
              <a:cs typeface="Porsche Next TT" pitchFamily="34" charset="0"/>
              <a:sym typeface="Futura LT Book"/>
            </a:endParaRP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并</a:t>
            </a:r>
            <a:endParaRPr lang="en-US" altLang="zh-CN" sz="1400" dirty="0">
              <a:solidFill>
                <a:schemeClr val="bg1"/>
              </a:solidFill>
              <a:latin typeface="Porsche Next TT" pitchFamily="34" charset="0"/>
              <a:ea typeface="simhei_porsche" pitchFamily="49" charset="-122"/>
              <a:cs typeface="Porsche Next TT" pitchFamily="34" charset="0"/>
              <a:sym typeface="Futura LT Book"/>
            </a:endParaRP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勾选阅读隐私条款</a:t>
            </a:r>
            <a:endParaRPr lang="en-US" altLang="zh-CN" sz="1400" dirty="0">
              <a:solidFill>
                <a:schemeClr val="bg1"/>
              </a:solidFill>
              <a:latin typeface="Porsche Next TT" pitchFamily="34" charset="0"/>
              <a:ea typeface="simhei_porsche" pitchFamily="49" charset="-122"/>
              <a:cs typeface="Porsche Next TT" pitchFamily="34" charset="0"/>
              <a:sym typeface="Futura LT Book"/>
            </a:endParaRPr>
          </a:p>
        </p:txBody>
      </p:sp>
      <p:pic>
        <p:nvPicPr>
          <p:cNvPr id="38" name="Picture 32">
            <a:extLst>
              <a:ext uri="{FF2B5EF4-FFF2-40B4-BE49-F238E27FC236}">
                <a16:creationId xmlns:a16="http://schemas.microsoft.com/office/drawing/2014/main" id="{B3869955-3F5F-7F4F-BC38-D92E0239A24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667743" y="1015636"/>
            <a:ext cx="1549542" cy="3742856"/>
          </a:xfrm>
          <a:prstGeom prst="rect">
            <a:avLst/>
          </a:prstGeom>
          <a:ln w="6350">
            <a:solidFill>
              <a:schemeClr val="bg1">
                <a:lumMod val="65000"/>
              </a:schemeClr>
            </a:solidFill>
          </a:ln>
        </p:spPr>
      </p:pic>
      <p:sp>
        <p:nvSpPr>
          <p:cNvPr id="39" name="Rectangle 23"/>
          <p:cNvSpPr/>
          <p:nvPr/>
        </p:nvSpPr>
        <p:spPr>
          <a:xfrm>
            <a:off x="0" y="0"/>
            <a:ext cx="10160000" cy="400110"/>
          </a:xfrm>
          <a:prstGeom prst="rect">
            <a:avLst/>
          </a:prstGeom>
          <a:solidFill>
            <a:schemeClr val="bg1">
              <a:lumMod val="75000"/>
            </a:schemeClr>
          </a:solidFill>
        </p:spPr>
        <p:txBody>
          <a:bodyPr wrap="square">
            <a:spAutoFit/>
          </a:bodyPr>
          <a:lstStyle/>
          <a:p>
            <a:pPr algn="ctr"/>
            <a:r>
              <a:rPr lang="en-US" altLang="zh-CN" sz="2000" dirty="0">
                <a:latin typeface="Porsche Next TT" pitchFamily="34" charset="0"/>
                <a:ea typeface="simhei_porsche" pitchFamily="49" charset="-122"/>
                <a:cs typeface="Porsche Next TT" pitchFamily="34" charset="0"/>
              </a:rPr>
              <a:t>Step 3: </a:t>
            </a:r>
            <a:r>
              <a:rPr lang="zh-CN" altLang="en-US" sz="2000" dirty="0">
                <a:latin typeface="Porsche Next TT" pitchFamily="34" charset="0"/>
                <a:ea typeface="simhei_porsche" pitchFamily="49" charset="-122"/>
                <a:cs typeface="Porsche Next TT" pitchFamily="34" charset="0"/>
              </a:rPr>
              <a:t>点击预约试驾后，进入预约界面</a:t>
            </a:r>
            <a:endParaRPr lang="en-US" sz="2000" dirty="0">
              <a:latin typeface="Porsche Next TT" pitchFamily="34" charset="0"/>
              <a:ea typeface="simhei_porsche" pitchFamily="49" charset="-122"/>
              <a:cs typeface="Porsche Next TT" pitchFamily="34" charset="0"/>
            </a:endParaRPr>
          </a:p>
        </p:txBody>
      </p:sp>
      <p:sp>
        <p:nvSpPr>
          <p:cNvPr id="40" name="矩形 39">
            <a:extLst>
              <a:ext uri="{FF2B5EF4-FFF2-40B4-BE49-F238E27FC236}">
                <a16:creationId xmlns:a16="http://schemas.microsoft.com/office/drawing/2014/main" id="{D8789948-81DA-5A4E-8243-BE317391CB9F}"/>
              </a:ext>
            </a:extLst>
          </p:cNvPr>
          <p:cNvSpPr/>
          <p:nvPr/>
        </p:nvSpPr>
        <p:spPr>
          <a:xfrm>
            <a:off x="4518434" y="775972"/>
            <a:ext cx="7128792" cy="314510"/>
          </a:xfrm>
          <a:prstGeom prst="rect">
            <a:avLst/>
          </a:prstGeom>
        </p:spPr>
        <p:txBody>
          <a:bodyPr wrap="square">
            <a:spAutoFit/>
          </a:bodyPr>
          <a:lstStyle/>
          <a:p>
            <a:pPr algn="just">
              <a:lnSpc>
                <a:spcPct val="150000"/>
              </a:lnSpc>
            </a:pPr>
            <a:r>
              <a:rPr lang="zh-CN" altLang="en-US" sz="1050" dirty="0">
                <a:latin typeface="simhei_porsche" charset="-122"/>
                <a:ea typeface="simhei_porsche" charset="-122"/>
                <a:cs typeface="simhei_porsche" charset="-122"/>
              </a:rPr>
              <a:t>＊ </a:t>
            </a:r>
            <a:r>
              <a:rPr lang="en-US" altLang="zh-CN" sz="1050" dirty="0">
                <a:latin typeface="Porsche Next TT" charset="0"/>
                <a:ea typeface="Porsche Next TT" charset="0"/>
                <a:cs typeface="Porsche Next TT" charset="0"/>
              </a:rPr>
              <a:t>12</a:t>
            </a:r>
            <a:r>
              <a:rPr lang="zh-CN" altLang="en-US" sz="1050" dirty="0">
                <a:latin typeface="Porsche Next TT" charset="0"/>
                <a:ea typeface="Porsche Next TT" charset="0"/>
                <a:cs typeface="Porsche Next TT" charset="0"/>
              </a:rPr>
              <a:t> </a:t>
            </a:r>
            <a:r>
              <a:rPr lang="zh-CN" altLang="en-US" sz="1050" dirty="0">
                <a:latin typeface="simhei_porsche" charset="-122"/>
                <a:ea typeface="simhei_porsche" charset="-122"/>
                <a:cs typeface="simhei_porsche" charset="-122"/>
              </a:rPr>
              <a:t>月</a:t>
            </a:r>
            <a:r>
              <a:rPr lang="zh-CN" altLang="en-US" sz="1050" dirty="0">
                <a:latin typeface="Porsche Next TT" charset="0"/>
                <a:ea typeface="Porsche Next TT" charset="0"/>
                <a:cs typeface="Porsche Next TT" charset="0"/>
              </a:rPr>
              <a:t> </a:t>
            </a:r>
            <a:r>
              <a:rPr lang="en-US" altLang="zh-CN" sz="1050" dirty="0">
                <a:latin typeface="Porsche Next TT" charset="0"/>
                <a:ea typeface="Porsche Next TT" charset="0"/>
                <a:cs typeface="Porsche Next TT" charset="0"/>
              </a:rPr>
              <a:t>2</a:t>
            </a:r>
            <a:r>
              <a:rPr lang="zh-CN" altLang="en-US" sz="1050" dirty="0">
                <a:latin typeface="simhei_porsche" charset="-122"/>
                <a:ea typeface="simhei_porsche" charset="-122"/>
                <a:cs typeface="simhei_porsche" charset="-122"/>
              </a:rPr>
              <a:t>日的试驾活动仅面向</a:t>
            </a:r>
            <a:r>
              <a:rPr lang="en-US" altLang="zh-CN" sz="1050" dirty="0">
                <a:latin typeface="Porsche Next TT" panose="020B0504020101010102" pitchFamily="34" charset="0"/>
                <a:ea typeface="simhei_porsche" charset="-122"/>
                <a:cs typeface="Porsche Next TT" panose="020B0504020101010102" pitchFamily="34" charset="0"/>
              </a:rPr>
              <a:t>2019 </a:t>
            </a:r>
            <a:r>
              <a:rPr lang="zh-CN" altLang="en-US" sz="1050" dirty="0">
                <a:latin typeface="simhei_porsche" charset="-122"/>
                <a:ea typeface="simhei_porsche" charset="-122"/>
                <a:cs typeface="simhei_porsche" charset="-122"/>
              </a:rPr>
              <a:t>电驰神往年度晚宴活动的嘉宾开放</a:t>
            </a:r>
            <a:endParaRPr lang="en-US" altLang="zh-CN" sz="1050" dirty="0">
              <a:latin typeface="simhei_porsche" charset="-122"/>
              <a:ea typeface="simhei_porsche" charset="-122"/>
              <a:cs typeface="simhei_porsche" charset="-122"/>
            </a:endParaRPr>
          </a:p>
        </p:txBody>
      </p:sp>
    </p:spTree>
    <p:extLst>
      <p:ext uri="{BB962C8B-B14F-4D97-AF65-F5344CB8AC3E}">
        <p14:creationId xmlns:p14="http://schemas.microsoft.com/office/powerpoint/2010/main" val="190432218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5">
            <a:extLst>
              <a:ext uri="{FF2B5EF4-FFF2-40B4-BE49-F238E27FC236}">
                <a16:creationId xmlns:a16="http://schemas.microsoft.com/office/drawing/2014/main" id="{86008759-9AA7-DF4B-99CA-F246C682DC63}"/>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389517" y="992421"/>
            <a:ext cx="2115686" cy="3761220"/>
          </a:xfrm>
          <a:prstGeom prst="rect">
            <a:avLst/>
          </a:prstGeom>
          <a:ln w="6350">
            <a:solidFill>
              <a:schemeClr val="bg1">
                <a:lumMod val="65000"/>
              </a:schemeClr>
            </a:solidFill>
          </a:ln>
        </p:spPr>
      </p:pic>
      <p:sp>
        <p:nvSpPr>
          <p:cNvPr id="15" name="Rectangle 7"/>
          <p:cNvSpPr/>
          <p:nvPr/>
        </p:nvSpPr>
        <p:spPr>
          <a:xfrm>
            <a:off x="0" y="1252"/>
            <a:ext cx="10160000" cy="400110"/>
          </a:xfrm>
          <a:prstGeom prst="rect">
            <a:avLst/>
          </a:prstGeom>
          <a:solidFill>
            <a:schemeClr val="bg1">
              <a:lumMod val="75000"/>
            </a:schemeClr>
          </a:solidFill>
        </p:spPr>
        <p:txBody>
          <a:bodyPr wrap="square">
            <a:spAutoFit/>
          </a:bodyPr>
          <a:lstStyle/>
          <a:p>
            <a:pPr algn="ctr"/>
            <a:r>
              <a:rPr lang="en-US" altLang="zh-CN" sz="2000" dirty="0">
                <a:latin typeface="Porsche Next TT" pitchFamily="34" charset="0"/>
                <a:ea typeface="simhei_porsche" pitchFamily="49" charset="-122"/>
                <a:cs typeface="Porsche Next TT" pitchFamily="34" charset="0"/>
              </a:rPr>
              <a:t>Step 4: </a:t>
            </a:r>
            <a:r>
              <a:rPr lang="zh-CN" altLang="en-US" sz="2000" dirty="0">
                <a:latin typeface="Porsche Next TT" pitchFamily="34" charset="0"/>
                <a:ea typeface="simhei_porsche" pitchFamily="49" charset="-122"/>
                <a:cs typeface="Porsche Next TT" pitchFamily="34" charset="0"/>
              </a:rPr>
              <a:t>点击提交后，界面跳出预约成功短信，停留 </a:t>
            </a:r>
            <a:r>
              <a:rPr lang="en-US" altLang="zh-CN" sz="2000" dirty="0">
                <a:latin typeface="Porsche Next TT" pitchFamily="34" charset="0"/>
                <a:ea typeface="simhei_porsche" pitchFamily="49" charset="-122"/>
                <a:cs typeface="Porsche Next TT" pitchFamily="34" charset="0"/>
              </a:rPr>
              <a:t>5 </a:t>
            </a:r>
            <a:r>
              <a:rPr lang="zh-CN" altLang="en-US" sz="2000" dirty="0">
                <a:latin typeface="Porsche Next TT" pitchFamily="34" charset="0"/>
                <a:ea typeface="simhei_porsche" pitchFamily="49" charset="-122"/>
                <a:cs typeface="Porsche Next TT" pitchFamily="34" charset="0"/>
              </a:rPr>
              <a:t>秒</a:t>
            </a:r>
            <a:endParaRPr lang="en-US" sz="2000" dirty="0">
              <a:latin typeface="Porsche Next TT" pitchFamily="34" charset="0"/>
              <a:ea typeface="simhei_porsche" pitchFamily="49" charset="-122"/>
              <a:cs typeface="Porsche Next TT" pitchFamily="34" charset="0"/>
            </a:endParaRPr>
          </a:p>
        </p:txBody>
      </p:sp>
      <p:sp>
        <p:nvSpPr>
          <p:cNvPr id="21" name="TextBox 4"/>
          <p:cNvSpPr txBox="1"/>
          <p:nvPr/>
        </p:nvSpPr>
        <p:spPr>
          <a:xfrm>
            <a:off x="4251366" y="904183"/>
            <a:ext cx="5688632" cy="711733"/>
          </a:xfrm>
          <a:prstGeom prst="rect">
            <a:avLst/>
          </a:prstGeom>
          <a:solidFill>
            <a:schemeClr val="tx1">
              <a:alpha val="74902"/>
            </a:schemeClr>
          </a:solidFill>
          <a:ln>
            <a:solidFill>
              <a:schemeClr val="bg1">
                <a:lumMod val="50000"/>
              </a:schemeClr>
            </a:solidFill>
          </a:ln>
        </p:spPr>
        <p:txBody>
          <a:bodyPr wrap="square" rtlCol="0">
            <a:spAutoFit/>
          </a:bodyPr>
          <a:lstStyle/>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尊敬的保时捷车主俱乐部会员</a:t>
            </a:r>
            <a:endParaRPr lang="en-US" altLang="zh-CN" sz="1400" dirty="0">
              <a:solidFill>
                <a:schemeClr val="bg1"/>
              </a:solidFill>
              <a:latin typeface="Porsche Next TT" pitchFamily="34" charset="0"/>
              <a:ea typeface="simhei_porsche" pitchFamily="49" charset="-122"/>
              <a:cs typeface="Porsche Next TT" pitchFamily="34" charset="0"/>
              <a:sym typeface="Futura LT Book"/>
            </a:endParaRPr>
          </a:p>
          <a:p>
            <a:pPr algn="ctr">
              <a:lnSpc>
                <a:spcPct val="150000"/>
              </a:lnSpc>
            </a:pPr>
            <a:r>
              <a:rPr lang="zh-CN" altLang="en-US" sz="1400" dirty="0">
                <a:solidFill>
                  <a:schemeClr val="bg1"/>
                </a:solidFill>
                <a:latin typeface="Porsche Next TT" pitchFamily="34" charset="0"/>
                <a:ea typeface="simhei_porsche" pitchFamily="49" charset="-122"/>
                <a:cs typeface="Porsche Next TT" pitchFamily="34" charset="0"/>
                <a:sym typeface="Futura LT Book"/>
              </a:rPr>
              <a:t>恭喜您已完成试驾体验的预约</a:t>
            </a:r>
            <a:endParaRPr lang="en-US" altLang="zh-CN" sz="1400" dirty="0">
              <a:solidFill>
                <a:schemeClr val="bg1"/>
              </a:solidFill>
              <a:latin typeface="Porsche Next TT" pitchFamily="34" charset="0"/>
              <a:ea typeface="simhei_porsche" pitchFamily="49" charset="-122"/>
              <a:cs typeface="Porsche Next TT" pitchFamily="34" charset="0"/>
              <a:sym typeface="Futura LT Book"/>
            </a:endParaRPr>
          </a:p>
        </p:txBody>
      </p:sp>
      <p:sp>
        <p:nvSpPr>
          <p:cNvPr id="22" name="TextBox 1"/>
          <p:cNvSpPr txBox="1"/>
          <p:nvPr/>
        </p:nvSpPr>
        <p:spPr>
          <a:xfrm>
            <a:off x="4249385" y="1620887"/>
            <a:ext cx="5968147" cy="3093154"/>
          </a:xfrm>
          <a:prstGeom prst="rect">
            <a:avLst/>
          </a:prstGeom>
          <a:noFill/>
        </p:spPr>
        <p:txBody>
          <a:bodyPr wrap="square" rtlCol="0">
            <a:spAutoFit/>
          </a:bodyPr>
          <a:lstStyle/>
          <a:p>
            <a:pPr algn="just"/>
            <a:r>
              <a:rPr lang="zh-CN" altLang="en-US" sz="1600" dirty="0">
                <a:latin typeface="simhei_porsche" charset="-122"/>
                <a:ea typeface="simhei_porsche" charset="-122"/>
                <a:cs typeface="simhei_porsche" charset="-122"/>
              </a:rPr>
              <a:t>试驾简介</a:t>
            </a:r>
            <a:endParaRPr lang="en-US" altLang="zh-CN" sz="1600" dirty="0">
              <a:latin typeface="simhei_porsche" charset="-122"/>
              <a:ea typeface="simhei_porsche" charset="-122"/>
              <a:cs typeface="simhei_porsche" charset="-122"/>
            </a:endParaRPr>
          </a:p>
          <a:p>
            <a:pPr algn="just"/>
            <a:endParaRPr lang="zh-CN" altLang="en-US" sz="1400" dirty="0">
              <a:latin typeface="simhei_porsche" charset="-122"/>
              <a:ea typeface="simhei_porsche" charset="-122"/>
              <a:cs typeface="simhei_porsche" charset="-122"/>
            </a:endParaRPr>
          </a:p>
          <a:p>
            <a:pPr algn="just"/>
            <a:r>
              <a:rPr lang="zh-CN" altLang="en-US" sz="1100" dirty="0">
                <a:latin typeface="simhei_porsche" charset="-122"/>
                <a:ea typeface="simhei_porsche" charset="-122"/>
                <a:cs typeface="simhei_porsche" charset="-122"/>
              </a:rPr>
              <a:t>生于赛道，驰于公路，保时捷邀请专业教练带您体验最纯正的保时捷血统，感受保时捷基因带来的震撼。</a:t>
            </a:r>
            <a:endParaRPr lang="en-US" altLang="zh-CN" sz="1100" dirty="0">
              <a:latin typeface="simhei_porsche" charset="-122"/>
              <a:ea typeface="simhei_porsche" charset="-122"/>
              <a:cs typeface="simhei_porsche" charset="-122"/>
            </a:endParaRPr>
          </a:p>
          <a:p>
            <a:pPr algn="just"/>
            <a:endParaRPr lang="en-US" altLang="zh-CN" sz="1100" dirty="0">
              <a:latin typeface="simhei_porsche" charset="-122"/>
              <a:ea typeface="simhei_porsche" charset="-122"/>
              <a:cs typeface="simhei_porsche" charset="-122"/>
            </a:endParaRPr>
          </a:p>
          <a:p>
            <a:pPr algn="just"/>
            <a:r>
              <a:rPr lang="zh-CN" altLang="en-US" sz="1100" dirty="0">
                <a:latin typeface="simhei_porsche" charset="-122"/>
                <a:ea typeface="simhei_porsche" charset="-122"/>
                <a:cs typeface="simhei_porsche" charset="-122"/>
              </a:rPr>
              <a:t>试驾时间：</a:t>
            </a:r>
            <a:r>
              <a:rPr lang="en-US" altLang="zh-CN" sz="1100" dirty="0">
                <a:latin typeface="simhei_porsche" charset="-122"/>
                <a:ea typeface="simhei_porsche" charset="-122"/>
                <a:cs typeface="simhei_porsche" charset="-122"/>
              </a:rPr>
              <a:t>12 </a:t>
            </a:r>
            <a:r>
              <a:rPr lang="zh-CN" altLang="en-US" sz="1100" dirty="0">
                <a:latin typeface="simhei_porsche" charset="-122"/>
                <a:ea typeface="simhei_porsche" charset="-122"/>
                <a:cs typeface="simhei_porsche" charset="-122"/>
              </a:rPr>
              <a:t>月 </a:t>
            </a:r>
            <a:r>
              <a:rPr lang="en-US" altLang="zh-CN" sz="1100" dirty="0">
                <a:latin typeface="simhei_porsche" charset="-122"/>
                <a:ea typeface="simhei_porsche" charset="-122"/>
                <a:cs typeface="simhei_porsche" charset="-122"/>
              </a:rPr>
              <a:t>2 </a:t>
            </a:r>
            <a:r>
              <a:rPr lang="zh-CN" altLang="en-US" sz="1100" dirty="0">
                <a:latin typeface="simhei_porsche" charset="-122"/>
                <a:ea typeface="simhei_porsche" charset="-122"/>
                <a:cs typeface="simhei_porsche" charset="-122"/>
              </a:rPr>
              <a:t>日</a:t>
            </a:r>
            <a:r>
              <a:rPr lang="en-US" altLang="zh-CN" sz="1100" dirty="0">
                <a:latin typeface="simhei_porsche" charset="-122"/>
                <a:ea typeface="simhei_porsche" charset="-122"/>
                <a:cs typeface="simhei_porsche" charset="-122"/>
              </a:rPr>
              <a:t> </a:t>
            </a:r>
            <a:r>
              <a:rPr lang="en-US" altLang="zh-CN" sz="1100" dirty="0" err="1">
                <a:latin typeface="simhei_porsche" charset="-122"/>
                <a:ea typeface="simhei_porsche" charset="-122"/>
                <a:cs typeface="simhei_porsche" charset="-122"/>
              </a:rPr>
              <a:t>xxxxx</a:t>
            </a:r>
            <a:endParaRPr lang="en-US" altLang="zh-CN" sz="1100" dirty="0">
              <a:latin typeface="simhei_porsche" charset="-122"/>
              <a:ea typeface="simhei_porsche" charset="-122"/>
              <a:cs typeface="simhei_porsche" charset="-122"/>
            </a:endParaRPr>
          </a:p>
          <a:p>
            <a:pPr algn="just"/>
            <a:r>
              <a:rPr lang="zh-CN" altLang="en-US" sz="1100" dirty="0">
                <a:latin typeface="simhei_porsche" charset="-122"/>
                <a:ea typeface="simhei_porsche" charset="-122"/>
                <a:cs typeface="simhei_porsche" charset="-122"/>
              </a:rPr>
              <a:t>集合地点：蓝湾绿城威斯汀度假酒店 </a:t>
            </a:r>
            <a:r>
              <a:rPr lang="en-US" altLang="zh-CN" sz="1100" dirty="0">
                <a:latin typeface="simhei_porsche" charset="-122"/>
                <a:ea typeface="simhei_porsche" charset="-122"/>
                <a:cs typeface="simhei_porsche" charset="-122"/>
              </a:rPr>
              <a:t>2 </a:t>
            </a:r>
            <a:r>
              <a:rPr lang="zh-CN" altLang="en-US" sz="1100" dirty="0">
                <a:latin typeface="simhei_porsche" charset="-122"/>
                <a:ea typeface="simhei_porsche" charset="-122"/>
                <a:cs typeface="simhei_porsche" charset="-122"/>
              </a:rPr>
              <a:t>层大堂保时捷试驾体验接待处</a:t>
            </a:r>
            <a:endParaRPr lang="en-US" altLang="zh-CN" sz="1100" dirty="0">
              <a:latin typeface="simhei_porsche" charset="-122"/>
              <a:ea typeface="simhei_porsche" charset="-122"/>
              <a:cs typeface="simhei_porsche" charset="-122"/>
            </a:endParaRPr>
          </a:p>
          <a:p>
            <a:pPr algn="just">
              <a:lnSpc>
                <a:spcPct val="150000"/>
              </a:lnSpc>
            </a:pPr>
            <a:r>
              <a:rPr lang="zh-CN" altLang="en-US" sz="1100" dirty="0">
                <a:latin typeface="simhei_porsche" charset="-122"/>
                <a:ea typeface="simhei_porsche" charset="-122"/>
                <a:cs typeface="simhei_porsche" charset="-122"/>
              </a:rPr>
              <a:t>试驾车辆：</a:t>
            </a:r>
            <a:r>
              <a:rPr lang="en-US" altLang="zh-CN" sz="1100" dirty="0">
                <a:latin typeface="Porsche Next TT" pitchFamily="34" charset="0"/>
                <a:ea typeface="simhei_porsche" pitchFamily="49" charset="-122"/>
                <a:cs typeface="Porsche Next TT" pitchFamily="34" charset="0"/>
              </a:rPr>
              <a:t> 718 Cayman</a:t>
            </a:r>
            <a:r>
              <a:rPr lang="zh-CN" altLang="en-US" sz="1100" dirty="0">
                <a:latin typeface="Porsche Next TT" pitchFamily="34" charset="0"/>
                <a:ea typeface="simhei_porsche" pitchFamily="49" charset="-122"/>
                <a:cs typeface="Porsche Next TT" pitchFamily="34" charset="0"/>
              </a:rPr>
              <a:t> </a:t>
            </a:r>
            <a:r>
              <a:rPr lang="en-US" altLang="zh-CN" sz="1100" dirty="0">
                <a:latin typeface="Porsche Next TT" pitchFamily="34" charset="0"/>
                <a:ea typeface="simhei_porsche" pitchFamily="49" charset="-122"/>
                <a:cs typeface="Porsche Next TT" pitchFamily="34" charset="0"/>
              </a:rPr>
              <a:t>/ Cayenne Coupé / </a:t>
            </a:r>
            <a:r>
              <a:rPr lang="en-US" altLang="zh-CN" sz="1100" dirty="0" err="1">
                <a:latin typeface="Porsche Next TT" pitchFamily="34" charset="0"/>
                <a:ea typeface="simhei_porsche" pitchFamily="49" charset="-122"/>
                <a:cs typeface="Porsche Next TT" pitchFamily="34" charset="0"/>
              </a:rPr>
              <a:t>Macan</a:t>
            </a:r>
            <a:r>
              <a:rPr lang="zh-CN" altLang="en-US" sz="1100" dirty="0">
                <a:latin typeface="Porsche Next TT" pitchFamily="34" charset="0"/>
                <a:ea typeface="simhei_porsche" pitchFamily="49" charset="-122"/>
                <a:cs typeface="Porsche Next TT" pitchFamily="34" charset="0"/>
              </a:rPr>
              <a:t> </a:t>
            </a:r>
            <a:r>
              <a:rPr lang="en-US" altLang="zh-CN" sz="1100" dirty="0">
                <a:latin typeface="Porsche Next TT" pitchFamily="34" charset="0"/>
                <a:ea typeface="simhei_porsche" pitchFamily="49" charset="-122"/>
                <a:cs typeface="Porsche Next TT" pitchFamily="34" charset="0"/>
              </a:rPr>
              <a:t>/</a:t>
            </a:r>
            <a:r>
              <a:rPr lang="zh-CN" altLang="en-US" sz="1100" dirty="0">
                <a:latin typeface="Porsche Next TT" pitchFamily="34" charset="0"/>
                <a:ea typeface="simhei_porsche" pitchFamily="49" charset="-122"/>
                <a:cs typeface="Porsche Next TT" pitchFamily="34" charset="0"/>
              </a:rPr>
              <a:t>  </a:t>
            </a:r>
            <a:r>
              <a:rPr lang="en-US" altLang="zh-CN" sz="1100" dirty="0">
                <a:latin typeface="Porsche Next TT" pitchFamily="34" charset="0"/>
                <a:ea typeface="simhei_porsche" pitchFamily="49" charset="-122"/>
                <a:cs typeface="Porsche Next TT" pitchFamily="34" charset="0"/>
              </a:rPr>
              <a:t>718 </a:t>
            </a:r>
            <a:r>
              <a:rPr lang="en-US" altLang="zh-CN" sz="1100" dirty="0" err="1">
                <a:latin typeface="Porsche Next TT" pitchFamily="34" charset="0"/>
                <a:ea typeface="simhei_porsche" pitchFamily="49" charset="-122"/>
                <a:cs typeface="Porsche Next TT" pitchFamily="34" charset="0"/>
              </a:rPr>
              <a:t>Boxster</a:t>
            </a:r>
            <a:endParaRPr lang="zh-CN" altLang="en-US" sz="1100" dirty="0">
              <a:latin typeface="Porsche Next TT" pitchFamily="34" charset="0"/>
              <a:ea typeface="simhei_porsche" pitchFamily="49" charset="-122"/>
              <a:cs typeface="Porsche Next TT" pitchFamily="34" charset="0"/>
            </a:endParaRPr>
          </a:p>
          <a:p>
            <a:pPr algn="just">
              <a:lnSpc>
                <a:spcPct val="150000"/>
              </a:lnSpc>
            </a:pPr>
            <a:r>
              <a:rPr lang="zh-CN" altLang="en-US" sz="1100" dirty="0">
                <a:latin typeface="simhei_porsche" charset="-122"/>
                <a:ea typeface="simhei_porsche" charset="-122"/>
                <a:cs typeface="simhei_porsche" charset="-122"/>
              </a:rPr>
              <a:t>试驾流程：</a:t>
            </a:r>
            <a:endParaRPr lang="en-US" altLang="zh-CN" sz="1100" dirty="0">
              <a:latin typeface="simhei_porsche" charset="-122"/>
              <a:ea typeface="simhei_porsche" charset="-122"/>
              <a:cs typeface="simhei_porsche" charset="-122"/>
            </a:endParaRPr>
          </a:p>
          <a:p>
            <a:pPr algn="just"/>
            <a:r>
              <a:rPr lang="en-US" altLang="zh-CN" sz="1100" dirty="0">
                <a:latin typeface="Porsche Next TT" charset="0"/>
                <a:ea typeface="Porsche Next TT" charset="0"/>
                <a:cs typeface="Porsche Next TT" charset="0"/>
              </a:rPr>
              <a:t>10:00 – 11:00 </a:t>
            </a:r>
            <a:r>
              <a:rPr lang="en-US" altLang="zh-CN" sz="1100" dirty="0">
                <a:latin typeface="simhei_porsche" charset="-122"/>
                <a:ea typeface="simhei_porsche" charset="-122"/>
                <a:cs typeface="simhei_porsche" charset="-122"/>
              </a:rPr>
              <a:t>	</a:t>
            </a:r>
            <a:r>
              <a:rPr lang="zh-CN" altLang="en-US" sz="1100" dirty="0">
                <a:latin typeface="simhei_porsche" charset="-122"/>
                <a:ea typeface="simhei_porsche" charset="-122"/>
                <a:cs typeface="simhei_porsche" charset="-122"/>
              </a:rPr>
              <a:t>试驾</a:t>
            </a:r>
          </a:p>
          <a:p>
            <a:pPr algn="just"/>
            <a:r>
              <a:rPr lang="en-US" altLang="zh-CN" sz="1100" dirty="0">
                <a:latin typeface="Porsche Next TT" charset="0"/>
                <a:ea typeface="Porsche Next TT" charset="0"/>
                <a:cs typeface="Porsche Next TT" charset="0"/>
              </a:rPr>
              <a:t>11:30 – 12:30</a:t>
            </a:r>
            <a:r>
              <a:rPr lang="en-US" altLang="zh-CN" sz="1100" dirty="0">
                <a:latin typeface="simhei_porsche" charset="-122"/>
                <a:ea typeface="simhei_porsche" charset="-122"/>
                <a:cs typeface="simhei_porsche" charset="-122"/>
              </a:rPr>
              <a:t>	</a:t>
            </a:r>
            <a:r>
              <a:rPr lang="zh-CN" altLang="en-US" sz="1100" dirty="0">
                <a:latin typeface="simhei_porsche" charset="-122"/>
                <a:ea typeface="simhei_porsche" charset="-122"/>
                <a:cs typeface="simhei_porsche" charset="-122"/>
              </a:rPr>
              <a:t>试驾</a:t>
            </a:r>
          </a:p>
          <a:p>
            <a:pPr algn="just"/>
            <a:r>
              <a:rPr lang="en-US" altLang="zh-CN" sz="1100" dirty="0">
                <a:latin typeface="Porsche Next TT" charset="0"/>
                <a:ea typeface="Porsche Next TT" charset="0"/>
                <a:cs typeface="Porsche Next TT" charset="0"/>
              </a:rPr>
              <a:t>13:00 – 14:00</a:t>
            </a:r>
            <a:r>
              <a:rPr lang="en-US" altLang="zh-CN" sz="1100" dirty="0">
                <a:latin typeface="simhei_porsche" charset="-122"/>
                <a:ea typeface="simhei_porsche" charset="-122"/>
                <a:cs typeface="simhei_porsche" charset="-122"/>
              </a:rPr>
              <a:t>	</a:t>
            </a:r>
            <a:r>
              <a:rPr lang="zh-CN" altLang="en-US" sz="1100" dirty="0">
                <a:latin typeface="simhei_porsche" charset="-122"/>
                <a:ea typeface="simhei_porsche" charset="-122"/>
                <a:cs typeface="simhei_porsche" charset="-122"/>
              </a:rPr>
              <a:t>午餐</a:t>
            </a:r>
          </a:p>
          <a:p>
            <a:pPr algn="just"/>
            <a:r>
              <a:rPr lang="en-US" altLang="zh-CN" sz="1100" dirty="0">
                <a:latin typeface="Porsche Next TT" charset="0"/>
                <a:ea typeface="Porsche Next TT" charset="0"/>
                <a:cs typeface="Porsche Next TT" charset="0"/>
              </a:rPr>
              <a:t>14:00</a:t>
            </a:r>
            <a:r>
              <a:rPr lang="zh-CN" altLang="en-US" sz="1100" dirty="0">
                <a:latin typeface="Porsche Next TT" charset="0"/>
                <a:ea typeface="Porsche Next TT" charset="0"/>
                <a:cs typeface="Porsche Next TT" charset="0"/>
              </a:rPr>
              <a:t> </a:t>
            </a:r>
            <a:r>
              <a:rPr lang="en-US" altLang="zh-CN" sz="1100" dirty="0">
                <a:latin typeface="Porsche Next TT" charset="0"/>
                <a:ea typeface="Porsche Next TT" charset="0"/>
                <a:cs typeface="Porsche Next TT" charset="0"/>
              </a:rPr>
              <a:t>–</a:t>
            </a:r>
            <a:r>
              <a:rPr lang="zh-CN" altLang="en-US" sz="1100" dirty="0">
                <a:latin typeface="Porsche Next TT" charset="0"/>
                <a:ea typeface="Porsche Next TT" charset="0"/>
                <a:cs typeface="Porsche Next TT" charset="0"/>
              </a:rPr>
              <a:t> </a:t>
            </a:r>
            <a:r>
              <a:rPr lang="en-US" altLang="zh-CN" sz="1100" dirty="0">
                <a:latin typeface="Porsche Next TT" charset="0"/>
                <a:ea typeface="Porsche Next TT" charset="0"/>
                <a:cs typeface="Porsche Next TT" charset="0"/>
              </a:rPr>
              <a:t>15:00	</a:t>
            </a:r>
            <a:r>
              <a:rPr lang="zh-CN" altLang="en-US" sz="1100" dirty="0">
                <a:latin typeface="simhei_porsche" charset="0"/>
                <a:ea typeface="simhei_porsche" charset="0"/>
                <a:cs typeface="simhei_porsche" charset="0"/>
              </a:rPr>
              <a:t>试驾</a:t>
            </a:r>
          </a:p>
          <a:p>
            <a:pPr algn="just"/>
            <a:r>
              <a:rPr lang="en-US" altLang="zh-CN" sz="1100" dirty="0">
                <a:latin typeface="Porsche Next TT" charset="0"/>
                <a:ea typeface="Porsche Next TT" charset="0"/>
                <a:cs typeface="Porsche Next TT" charset="0"/>
              </a:rPr>
              <a:t>15:15 – 16:15 </a:t>
            </a:r>
            <a:r>
              <a:rPr lang="en-US" altLang="zh-CN" sz="1100" dirty="0">
                <a:latin typeface="simhei_porsche" charset="-122"/>
                <a:ea typeface="simhei_porsche" charset="-122"/>
                <a:cs typeface="simhei_porsche" charset="-122"/>
              </a:rPr>
              <a:t>	</a:t>
            </a:r>
            <a:r>
              <a:rPr lang="zh-CN" altLang="en-US" sz="1100" dirty="0">
                <a:latin typeface="simhei_porsche" charset="-122"/>
                <a:ea typeface="simhei_porsche" charset="-122"/>
                <a:cs typeface="simhei_porsche" charset="-122"/>
              </a:rPr>
              <a:t>试驾</a:t>
            </a:r>
            <a:endParaRPr lang="en-US" altLang="zh-CN" sz="1100" dirty="0">
              <a:latin typeface="simhei_porsche" charset="-122"/>
              <a:ea typeface="simhei_porsche" charset="-122"/>
              <a:cs typeface="simhei_porsche" charset="-122"/>
            </a:endParaRPr>
          </a:p>
          <a:p>
            <a:pPr>
              <a:defRPr sz="1200" b="1">
                <a:latin typeface="Porsche Next TT"/>
                <a:ea typeface="Porsche Next TT"/>
                <a:cs typeface="Porsche Next TT"/>
                <a:sym typeface="Porsche Next TT"/>
              </a:defRPr>
            </a:pPr>
            <a:endParaRPr lang="zh-CN" altLang="en-US" sz="1100" dirty="0">
              <a:latin typeface="Porsche Next TT" charset="0"/>
              <a:ea typeface="Porsche Next TT" charset="0"/>
              <a:cs typeface="Porsche Next TT" charset="0"/>
            </a:endParaRPr>
          </a:p>
          <a:p>
            <a:pPr>
              <a:defRPr sz="1200" b="1">
                <a:latin typeface="Porsche Next TT"/>
                <a:ea typeface="Porsche Next TT"/>
                <a:cs typeface="Porsche Next TT"/>
                <a:sym typeface="Porsche Next TT"/>
              </a:defRPr>
            </a:pPr>
            <a:r>
              <a:rPr lang="zh-CN" altLang="en-US" sz="1100" dirty="0">
                <a:latin typeface="simhei_porsche" charset="-122"/>
                <a:ea typeface="simhei_porsche" charset="-122"/>
                <a:cs typeface="simhei_porsche" charset="-122"/>
              </a:rPr>
              <a:t>＊ </a:t>
            </a:r>
            <a:r>
              <a:rPr lang="zh-CN" altLang="en-US" sz="1100" dirty="0">
                <a:latin typeface="SimHei"/>
                <a:ea typeface="SimHei"/>
                <a:cs typeface="SimHei"/>
                <a:sym typeface="simhei_porsche"/>
              </a:rPr>
              <a:t>请现场携带驾驶证</a:t>
            </a:r>
            <a:r>
              <a:rPr lang="en-US" altLang="zh-CN" sz="1100" dirty="0">
                <a:latin typeface="SimHei"/>
                <a:ea typeface="SimHei"/>
                <a:cs typeface="SimHei"/>
                <a:sym typeface="simhei_porsche"/>
              </a:rPr>
              <a:t>,</a:t>
            </a:r>
            <a:r>
              <a:rPr lang="zh-CN" altLang="en-US" sz="1100" dirty="0">
                <a:latin typeface="SimHei"/>
                <a:ea typeface="SimHei"/>
                <a:cs typeface="SimHei"/>
                <a:sym typeface="simhei_porsche"/>
              </a:rPr>
              <a:t>并签署免责条款，参加试驾活动。</a:t>
            </a:r>
            <a:endParaRPr lang="en-US" altLang="zh-CN" sz="1100" dirty="0">
              <a:latin typeface="simhei_porsche" charset="-122"/>
              <a:ea typeface="simhei_porsche" charset="-122"/>
              <a:cs typeface="simhei_porsche" charset="-122"/>
            </a:endParaRPr>
          </a:p>
        </p:txBody>
      </p:sp>
    </p:spTree>
    <p:extLst>
      <p:ext uri="{BB962C8B-B14F-4D97-AF65-F5344CB8AC3E}">
        <p14:creationId xmlns:p14="http://schemas.microsoft.com/office/powerpoint/2010/main" val="4206866852"/>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a:r>
              <a:rPr lang="en-US" sz="1800" dirty="0">
                <a:latin typeface="Porsche Next TT" charset="0"/>
                <a:ea typeface="Porsche Next TT" charset="0"/>
                <a:cs typeface="Porsche Next TT" charset="0"/>
              </a:rPr>
              <a:t>Content</a:t>
            </a:r>
            <a:r>
              <a:rPr lang="zh-CN" altLang="en-US" sz="1800" dirty="0">
                <a:latin typeface="Porsche Next TT" charset="0"/>
                <a:ea typeface="Porsche Next TT" charset="0"/>
                <a:cs typeface="Porsche Next TT" charset="0"/>
              </a:rPr>
              <a:t> </a:t>
            </a:r>
            <a:r>
              <a:rPr lang="en-US" altLang="zh-CN" sz="1800" dirty="0">
                <a:latin typeface="Porsche Next TT" panose="020B0504020101010102" pitchFamily="34" charset="0"/>
                <a:ea typeface="SimHei" panose="02010609060101010101" pitchFamily="49" charset="-122"/>
                <a:cs typeface="Porsche Next TT" panose="020B0504020101010102" pitchFamily="34" charset="0"/>
              </a:rPr>
              <a:t> - </a:t>
            </a:r>
            <a:r>
              <a:rPr lang="zh-CN" altLang="en-US" sz="1800" dirty="0">
                <a:latin typeface="Porsche Next TT" panose="020B0504020101010102" pitchFamily="34" charset="0"/>
                <a:ea typeface="SimHei" panose="02010609060101010101" pitchFamily="49" charset="-122"/>
                <a:cs typeface="Porsche Next TT" panose="020B0504020101010102" pitchFamily="34" charset="0"/>
              </a:rPr>
              <a:t>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活动详情</a:t>
            </a:r>
            <a:endParaRPr lang="en-US" altLang="zh-CN" sz="1200" dirty="0">
              <a:latin typeface="Porsche Next TT" panose="020B0504020101010102" pitchFamily="34" charset="0"/>
              <a:ea typeface="SimHei" panose="02010609060101010101" pitchFamily="49" charset="-122"/>
              <a:cs typeface="Porsche Next TT" panose="020B0504020101010102" pitchFamily="34" charset="0"/>
            </a:endParaRPr>
          </a:p>
        </p:txBody>
      </p:sp>
      <p:graphicFrame>
        <p:nvGraphicFramePr>
          <p:cNvPr id="11" name="Table 11"/>
          <p:cNvGraphicFramePr>
            <a:graphicFrameLocks noGrp="1"/>
          </p:cNvGraphicFramePr>
          <p:nvPr/>
        </p:nvGraphicFramePr>
        <p:xfrm>
          <a:off x="903588" y="1013197"/>
          <a:ext cx="4381799" cy="2411968"/>
        </p:xfrm>
        <a:graphic>
          <a:graphicData uri="http://schemas.openxmlformats.org/drawingml/2006/table">
            <a:tbl>
              <a:tblPr firstRow="1" bandRow="1"/>
              <a:tblGrid>
                <a:gridCol w="208280">
                  <a:extLst>
                    <a:ext uri="{9D8B030D-6E8A-4147-A177-3AD203B41FA5}">
                      <a16:colId xmlns:a16="http://schemas.microsoft.com/office/drawing/2014/main" val="20000"/>
                    </a:ext>
                  </a:extLst>
                </a:gridCol>
                <a:gridCol w="4173519">
                  <a:extLst>
                    <a:ext uri="{9D8B030D-6E8A-4147-A177-3AD203B41FA5}">
                      <a16:colId xmlns:a16="http://schemas.microsoft.com/office/drawing/2014/main" val="20001"/>
                    </a:ext>
                  </a:extLst>
                </a:gridCol>
              </a:tblGrid>
              <a:tr h="279280">
                <a:tc gridSpan="2">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dirty="0">
                          <a:solidFill>
                            <a:schemeClr val="tx1"/>
                          </a:solidFill>
                          <a:effectLst/>
                          <a:latin typeface="simhei_porsche" charset="-122"/>
                          <a:ea typeface="simhei_porsche" charset="-122"/>
                          <a:cs typeface="simhei_porsche" charset="-122"/>
                        </a:rPr>
                        <a:t>活动详情</a:t>
                      </a:r>
                      <a:endParaRPr lang="en-US" sz="1400" b="1" i="0" u="none" strike="noStrike"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A7A7A7"/>
                    </a:solidFill>
                  </a:tcPr>
                </a:tc>
                <a:tc hMerge="1">
                  <a:txBody>
                    <a:bodyPr/>
                    <a:lstStyle/>
                    <a:p>
                      <a:endParaRPr lang="en-GB"/>
                    </a:p>
                  </a:txBody>
                  <a:tcPr/>
                </a:tc>
                <a:extLst>
                  <a:ext uri="{0D108BD9-81ED-4DB2-BD59-A6C34878D82A}">
                    <a16:rowId xmlns:a16="http://schemas.microsoft.com/office/drawing/2014/main" val="10000"/>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i="0" u="none" strike="noStrike" dirty="0">
                          <a:solidFill>
                            <a:srgbClr val="000000"/>
                          </a:solidFill>
                          <a:effectLst/>
                          <a:latin typeface="simhei_porsche" charset="-122"/>
                          <a:ea typeface="simhei_porsche" charset="-122"/>
                          <a:cs typeface="simhei_porsche" charset="-122"/>
                        </a:rPr>
                        <a:t>日程安排</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1"/>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活动信息</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rgbClr val="A7A7A7">
                        <a:tint val="40000"/>
                      </a:srgbClr>
                    </a:solidFill>
                  </a:tcPr>
                </a:tc>
                <a:tc hMerge="1">
                  <a:txBody>
                    <a:bodyPr/>
                    <a:lstStyle/>
                    <a:p>
                      <a:endParaRPr lang="en-GB"/>
                    </a:p>
                  </a:txBody>
                  <a:tcPr/>
                </a:tc>
                <a:extLst>
                  <a:ext uri="{0D108BD9-81ED-4DB2-BD59-A6C34878D82A}">
                    <a16:rowId xmlns:a16="http://schemas.microsoft.com/office/drawing/2014/main" val="10007"/>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algn="l" fontAlgn="ctr"/>
                      <a:r>
                        <a:rPr lang="zh-CN" altLang="en-US" sz="1000" u="none" strike="noStrike" baseline="0" dirty="0">
                          <a:effectLst/>
                          <a:latin typeface="simhei_porsche" charset="-122"/>
                          <a:ea typeface="simhei_porsche" charset="-122"/>
                          <a:cs typeface="simhei_porsche" charset="-122"/>
                        </a:rPr>
                        <a:t>班车时刻表</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extLst>
                  <a:ext uri="{0D108BD9-81ED-4DB2-BD59-A6C34878D82A}">
                    <a16:rowId xmlns:a16="http://schemas.microsoft.com/office/drawing/2014/main" val="10008"/>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着装建议</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9"/>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紧急联络</a:t>
                      </a:r>
                      <a:endParaRPr lang="en-US"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A7A7A7">
                        <a:tint val="20000"/>
                      </a:srgbClr>
                    </a:solidFill>
                  </a:tcPr>
                </a:tc>
                <a:extLst>
                  <a:ext uri="{0D108BD9-81ED-4DB2-BD59-A6C34878D82A}">
                    <a16:rowId xmlns:a16="http://schemas.microsoft.com/office/drawing/2014/main" val="10010"/>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酒店地图</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12"/>
                  </a:ext>
                </a:extLst>
              </a:tr>
              <a:tr h="255885">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天气预报</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13"/>
                  </a:ext>
                </a:extLst>
              </a:tr>
            </a:tbl>
          </a:graphicData>
        </a:graphic>
      </p:graphicFrame>
      <p:graphicFrame>
        <p:nvGraphicFramePr>
          <p:cNvPr id="14" name="Table 12"/>
          <p:cNvGraphicFramePr>
            <a:graphicFrameLocks noGrp="1"/>
          </p:cNvGraphicFramePr>
          <p:nvPr/>
        </p:nvGraphicFramePr>
        <p:xfrm>
          <a:off x="5513090" y="1007098"/>
          <a:ext cx="4381799" cy="2750968"/>
        </p:xfrm>
        <a:graphic>
          <a:graphicData uri="http://schemas.openxmlformats.org/drawingml/2006/table">
            <a:tbl>
              <a:tblPr firstRow="1" bandRow="1"/>
              <a:tblGrid>
                <a:gridCol w="325120">
                  <a:extLst>
                    <a:ext uri="{9D8B030D-6E8A-4147-A177-3AD203B41FA5}">
                      <a16:colId xmlns:a16="http://schemas.microsoft.com/office/drawing/2014/main" val="20000"/>
                    </a:ext>
                  </a:extLst>
                </a:gridCol>
                <a:gridCol w="4056679">
                  <a:extLst>
                    <a:ext uri="{9D8B030D-6E8A-4147-A177-3AD203B41FA5}">
                      <a16:colId xmlns:a16="http://schemas.microsoft.com/office/drawing/2014/main" val="20001"/>
                    </a:ext>
                  </a:extLst>
                </a:gridCol>
              </a:tblGrid>
              <a:tr h="279280">
                <a:tc gridSpan="2">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活动预约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tc hMerge="1">
                  <a:txBody>
                    <a:bodyPr/>
                    <a:lstStyle/>
                    <a:p>
                      <a:endParaRPr lang="en-GB"/>
                    </a:p>
                  </a:txBody>
                  <a:tcPr/>
                </a:tc>
                <a:extLst>
                  <a:ext uri="{0D108BD9-81ED-4DB2-BD59-A6C34878D82A}">
                    <a16:rowId xmlns:a16="http://schemas.microsoft.com/office/drawing/2014/main" val="10000"/>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indent="-171450" algn="l" fontAlgn="ctr">
                        <a:buFont typeface="Arial" charset="0"/>
                        <a:buChar char="•"/>
                      </a:pPr>
                      <a:r>
                        <a:rPr lang="zh-CN" altLang="en-US" sz="1000" b="1" u="none" strike="noStrike" baseline="0" dirty="0">
                          <a:effectLst/>
                          <a:latin typeface="simhei_porsche" charset="-122"/>
                          <a:ea typeface="simhei_porsche" charset="-122"/>
                          <a:cs typeface="simhei_porsche" charset="-122"/>
                        </a:rPr>
                        <a:t>嘉宾预约</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1"/>
                  </a:ext>
                </a:extLst>
              </a:tr>
              <a:tr h="336063">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u="none" strike="noStrike" baseline="0" dirty="0">
                          <a:effectLst/>
                          <a:latin typeface="simhei_porsche" charset="-122"/>
                          <a:ea typeface="simhei_porsche" charset="-122"/>
                          <a:cs typeface="simhei_porsche" charset="-122"/>
                        </a:rPr>
                        <a:t>亚特兰蒂斯水上世界</a:t>
                      </a:r>
                      <a:endParaRPr lang="en-US" altLang="zh-CN" sz="1000" u="none" strike="noStrike" baseline="0" dirty="0">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3"/>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呀诺达雨林文化旅游区</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4"/>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酒店品酒</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5"/>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酒店瑜伽</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8"/>
                  </a:ext>
                </a:extLst>
              </a:tr>
              <a:tr h="336063">
                <a:tc>
                  <a:txBody>
                    <a:bodyPr/>
                    <a:lstStyle/>
                    <a:p>
                      <a:endParaRPr lang="en-GB" dirty="0">
                        <a:latin typeface="simhei_porsche" charset="-122"/>
                        <a:ea typeface="simhei_porsche" charset="-122"/>
                        <a:cs typeface="simhei_porsche" charset="-122"/>
                      </a:endParaRPr>
                    </a:p>
                  </a:txBody>
                  <a:tcPr>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tc>
                  <a:txBody>
                    <a:bodyPr/>
                    <a:lstStyle/>
                    <a:p>
                      <a:pPr marL="0" marR="0" indent="0" algn="l" defTabSz="914400" rtl="0" eaLnBrk="1" fontAlgn="ctr" latinLnBrk="0" hangingPunct="1">
                        <a:lnSpc>
                          <a:spcPct val="106000"/>
                        </a:lnSpc>
                        <a:spcBef>
                          <a:spcPts val="0"/>
                        </a:spcBef>
                        <a:spcAft>
                          <a:spcPts val="0"/>
                        </a:spcAft>
                        <a:buClr>
                          <a:schemeClr val="tx1"/>
                        </a:buClr>
                        <a:buSzPct val="90000"/>
                        <a:buFontTx/>
                        <a:buNone/>
                        <a:tabLst/>
                        <a:defRPr/>
                      </a:pPr>
                      <a:r>
                        <a:rPr lang="zh-CN" altLang="en-US" sz="1000" b="0" i="0" u="none" strike="noStrike" dirty="0">
                          <a:solidFill>
                            <a:srgbClr val="000000"/>
                          </a:solidFill>
                          <a:effectLst/>
                          <a:latin typeface="simhei_porsche" charset="-122"/>
                          <a:ea typeface="simhei_porsche" charset="-122"/>
                          <a:cs typeface="simhei_porsche" charset="-122"/>
                        </a:rPr>
                        <a:t>高尔夫</a:t>
                      </a:r>
                      <a:endParaRPr lang="en-US" altLang="zh-CN" sz="1000" b="0" i="0" u="none" strike="noStrike" dirty="0">
                        <a:solidFill>
                          <a:srgbClr val="000000"/>
                        </a:solidFill>
                        <a:effectLst/>
                        <a:latin typeface="simhei_porsche" charset="-122"/>
                        <a:ea typeface="simhei_porsche" charset="-122"/>
                        <a:cs typeface="simhei_porsche" charset="-122"/>
                      </a:endParaRPr>
                    </a:p>
                  </a:txBody>
                  <a:tcPr marL="3172" marR="3172" marT="3172" marB="0"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95000"/>
                      </a:sysClr>
                    </a:solidFill>
                  </a:tcPr>
                </a:tc>
                <a:extLst>
                  <a:ext uri="{0D108BD9-81ED-4DB2-BD59-A6C34878D82A}">
                    <a16:rowId xmlns:a16="http://schemas.microsoft.com/office/drawing/2014/main" val="10009"/>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marR="0" indent="-171450" algn="l" defTabSz="914400" rtl="0" eaLnBrk="1" fontAlgn="ctr" latinLnBrk="0" hangingPunct="1">
                        <a:lnSpc>
                          <a:spcPct val="106000"/>
                        </a:lnSpc>
                        <a:spcBef>
                          <a:spcPts val="0"/>
                        </a:spcBef>
                        <a:spcAft>
                          <a:spcPts val="0"/>
                        </a:spcAft>
                        <a:buClr>
                          <a:schemeClr val="tx1"/>
                        </a:buClr>
                        <a:buSzPct val="90000"/>
                        <a:buFont typeface="Arial" charset="0"/>
                        <a:buChar char="•"/>
                        <a:tabLst/>
                        <a:defRPr/>
                      </a:pPr>
                      <a:r>
                        <a:rPr lang="zh-CN" altLang="en-US" sz="1000" b="1" u="none" strike="noStrike" baseline="0" dirty="0">
                          <a:effectLst/>
                          <a:latin typeface="simhei_porsche" charset="-122"/>
                          <a:ea typeface="simhei_porsche" charset="-122"/>
                          <a:cs typeface="simhei_porsche" charset="-122"/>
                        </a:rPr>
                        <a:t>班车时刻表</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ysClr val="window" lastClr="FFFFFF">
                        <a:lumMod val="85000"/>
                      </a:sysClr>
                    </a:solidFill>
                  </a:tcPr>
                </a:tc>
                <a:tc hMerge="1">
                  <a:txBody>
                    <a:bodyPr/>
                    <a:lstStyle/>
                    <a:p>
                      <a:endParaRPr lang="en-GB"/>
                    </a:p>
                  </a:txBody>
                  <a:tcPr/>
                </a:tc>
                <a:extLst>
                  <a:ext uri="{0D108BD9-81ED-4DB2-BD59-A6C34878D82A}">
                    <a16:rowId xmlns:a16="http://schemas.microsoft.com/office/drawing/2014/main" val="10006"/>
                  </a:ext>
                </a:extLst>
              </a:tr>
              <a:tr h="222441">
                <a:tc gridSpan="2">
                  <a:txBody>
                    <a:bodyPr/>
                    <a:lstStyle>
                      <a:lvl1pPr marL="0" algn="l" defTabSz="914400" rtl="0" eaLnBrk="1" latinLnBrk="0" hangingPunct="1">
                        <a:defRPr sz="1800" kern="1200">
                          <a:solidFill>
                            <a:schemeClr val="dk1"/>
                          </a:solidFill>
                          <a:latin typeface="NewsGoth for Porsche Com"/>
                          <a:ea typeface=""/>
                          <a:cs typeface=""/>
                        </a:defRPr>
                      </a:lvl1pPr>
                      <a:lvl2pPr marL="457200" algn="l" defTabSz="914400" rtl="0" eaLnBrk="1" latinLnBrk="0" hangingPunct="1">
                        <a:defRPr sz="1800" kern="1200">
                          <a:solidFill>
                            <a:schemeClr val="dk1"/>
                          </a:solidFill>
                          <a:latin typeface="NewsGoth for Porsche Com"/>
                          <a:ea typeface=""/>
                          <a:cs typeface=""/>
                        </a:defRPr>
                      </a:lvl2pPr>
                      <a:lvl3pPr marL="914400" algn="l" defTabSz="914400" rtl="0" eaLnBrk="1" latinLnBrk="0" hangingPunct="1">
                        <a:defRPr sz="1800" kern="1200">
                          <a:solidFill>
                            <a:schemeClr val="dk1"/>
                          </a:solidFill>
                          <a:latin typeface="NewsGoth for Porsche Com"/>
                          <a:ea typeface=""/>
                          <a:cs typeface=""/>
                        </a:defRPr>
                      </a:lvl3pPr>
                      <a:lvl4pPr marL="1371600" algn="l" defTabSz="914400" rtl="0" eaLnBrk="1" latinLnBrk="0" hangingPunct="1">
                        <a:defRPr sz="1800" kern="1200">
                          <a:solidFill>
                            <a:schemeClr val="dk1"/>
                          </a:solidFill>
                          <a:latin typeface="NewsGoth for Porsche Com"/>
                          <a:ea typeface=""/>
                          <a:cs typeface=""/>
                        </a:defRPr>
                      </a:lvl4pPr>
                      <a:lvl5pPr marL="1828800" algn="l" defTabSz="914400" rtl="0" eaLnBrk="1" latinLnBrk="0" hangingPunct="1">
                        <a:defRPr sz="1800" kern="1200">
                          <a:solidFill>
                            <a:schemeClr val="dk1"/>
                          </a:solidFill>
                          <a:latin typeface="NewsGoth for Porsche Com"/>
                          <a:ea typeface=""/>
                          <a:cs typeface=""/>
                        </a:defRPr>
                      </a:lvl5pPr>
                      <a:lvl6pPr marL="2286000" algn="l" defTabSz="914400" rtl="0" eaLnBrk="1" latinLnBrk="0" hangingPunct="1">
                        <a:defRPr sz="1800" kern="1200">
                          <a:solidFill>
                            <a:schemeClr val="dk1"/>
                          </a:solidFill>
                          <a:latin typeface="NewsGoth for Porsche Com"/>
                          <a:ea typeface=""/>
                          <a:cs typeface=""/>
                        </a:defRPr>
                      </a:lvl6pPr>
                      <a:lvl7pPr marL="2743200" algn="l" defTabSz="914400" rtl="0" eaLnBrk="1" latinLnBrk="0" hangingPunct="1">
                        <a:defRPr sz="1800" kern="1200">
                          <a:solidFill>
                            <a:schemeClr val="dk1"/>
                          </a:solidFill>
                          <a:latin typeface="NewsGoth for Porsche Com"/>
                          <a:ea typeface=""/>
                          <a:cs typeface=""/>
                        </a:defRPr>
                      </a:lvl7pPr>
                      <a:lvl8pPr marL="3200400" algn="l" defTabSz="914400" rtl="0" eaLnBrk="1" latinLnBrk="0" hangingPunct="1">
                        <a:defRPr sz="1800" kern="1200">
                          <a:solidFill>
                            <a:schemeClr val="dk1"/>
                          </a:solidFill>
                          <a:latin typeface="NewsGoth for Porsche Com"/>
                          <a:ea typeface=""/>
                          <a:cs typeface=""/>
                        </a:defRPr>
                      </a:lvl8pPr>
                      <a:lvl9pPr marL="3657600" algn="l" defTabSz="914400" rtl="0" eaLnBrk="1" latinLnBrk="0" hangingPunct="1">
                        <a:defRPr sz="1800" kern="1200">
                          <a:solidFill>
                            <a:schemeClr val="dk1"/>
                          </a:solidFill>
                          <a:latin typeface="NewsGoth for Porsche Com"/>
                          <a:ea typeface=""/>
                          <a:cs typeface=""/>
                        </a:defRPr>
                      </a:lvl9pPr>
                    </a:lstStyle>
                    <a:p>
                      <a:pPr marL="171450" marR="0" indent="-171450" algn="l" defTabSz="914400" rtl="0" eaLnBrk="1" fontAlgn="ctr" latinLnBrk="0" hangingPunct="1">
                        <a:lnSpc>
                          <a:spcPct val="106000"/>
                        </a:lnSpc>
                        <a:spcBef>
                          <a:spcPts val="0"/>
                        </a:spcBef>
                        <a:spcAft>
                          <a:spcPts val="0"/>
                        </a:spcAft>
                        <a:buClr>
                          <a:schemeClr val="tx1"/>
                        </a:buClr>
                        <a:buSzPct val="90000"/>
                        <a:buFont typeface="Arial" charset="0"/>
                        <a:buChar char="•"/>
                        <a:tabLst/>
                        <a:defRPr/>
                      </a:pPr>
                      <a:r>
                        <a:rPr lang="zh-CN" altLang="en-US" sz="1000" b="1" u="none" strike="noStrike" baseline="0" dirty="0">
                          <a:effectLst/>
                          <a:latin typeface="simhei_porsche" charset="-122"/>
                          <a:ea typeface="simhei_porsche" charset="-122"/>
                          <a:cs typeface="simhei_porsche" charset="-122"/>
                        </a:rPr>
                        <a:t>紧急联络</a:t>
                      </a:r>
                      <a:endParaRPr lang="en-US" sz="1000" b="1" i="0" u="none" strike="noStrike" dirty="0">
                        <a:solidFill>
                          <a:srgbClr val="000000"/>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D9D9D9"/>
                    </a:solidFill>
                  </a:tcPr>
                </a:tc>
                <a:tc hMerge="1">
                  <a:txBody>
                    <a:bodyPr/>
                    <a:lstStyle/>
                    <a:p>
                      <a:endParaRPr lang="en-GB"/>
                    </a:p>
                  </a:txBody>
                  <a:tcPr/>
                </a:tc>
                <a:extLst>
                  <a:ext uri="{0D108BD9-81ED-4DB2-BD59-A6C34878D82A}">
                    <a16:rowId xmlns:a16="http://schemas.microsoft.com/office/drawing/2014/main" val="10007"/>
                  </a:ext>
                </a:extLst>
              </a:tr>
            </a:tbl>
          </a:graphicData>
        </a:graphic>
      </p:graphicFrame>
      <p:graphicFrame>
        <p:nvGraphicFramePr>
          <p:cNvPr id="17" name="Table 13"/>
          <p:cNvGraphicFramePr>
            <a:graphicFrameLocks noGrp="1"/>
          </p:cNvGraphicFramePr>
          <p:nvPr/>
        </p:nvGraphicFramePr>
        <p:xfrm>
          <a:off x="5513089" y="3915278"/>
          <a:ext cx="4381799" cy="291148"/>
        </p:xfrm>
        <a:graphic>
          <a:graphicData uri="http://schemas.openxmlformats.org/drawingml/2006/table">
            <a:tbl>
              <a:tblPr firstRow="1" bandRow="1"/>
              <a:tblGrid>
                <a:gridCol w="4381799">
                  <a:extLst>
                    <a:ext uri="{9D8B030D-6E8A-4147-A177-3AD203B41FA5}">
                      <a16:colId xmlns:a16="http://schemas.microsoft.com/office/drawing/2014/main" val="20000"/>
                    </a:ext>
                  </a:extLst>
                </a:gridCol>
              </a:tblGrid>
              <a:tr h="279280">
                <a:tc>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试驾预约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extLst>
                  <a:ext uri="{0D108BD9-81ED-4DB2-BD59-A6C34878D82A}">
                    <a16:rowId xmlns:a16="http://schemas.microsoft.com/office/drawing/2014/main" val="10000"/>
                  </a:ext>
                </a:extLst>
              </a:tr>
            </a:tbl>
          </a:graphicData>
        </a:graphic>
      </p:graphicFrame>
      <p:graphicFrame>
        <p:nvGraphicFramePr>
          <p:cNvPr id="8" name="Table 13"/>
          <p:cNvGraphicFramePr>
            <a:graphicFrameLocks noGrp="1"/>
          </p:cNvGraphicFramePr>
          <p:nvPr/>
        </p:nvGraphicFramePr>
        <p:xfrm>
          <a:off x="5513088" y="4363638"/>
          <a:ext cx="4381799" cy="291148"/>
        </p:xfrm>
        <a:graphic>
          <a:graphicData uri="http://schemas.openxmlformats.org/drawingml/2006/table">
            <a:tbl>
              <a:tblPr firstRow="1" bandRow="1"/>
              <a:tblGrid>
                <a:gridCol w="4381799">
                  <a:extLst>
                    <a:ext uri="{9D8B030D-6E8A-4147-A177-3AD203B41FA5}">
                      <a16:colId xmlns:a16="http://schemas.microsoft.com/office/drawing/2014/main" val="20000"/>
                    </a:ext>
                  </a:extLst>
                </a:gridCol>
              </a:tblGrid>
              <a:tr h="199931">
                <a:tc>
                  <a:txBody>
                    <a:bodyPr/>
                    <a:lstStyle>
                      <a:lvl1pPr marL="0" algn="l" defTabSz="914400" rtl="0" eaLnBrk="1" latinLnBrk="0" hangingPunct="1">
                        <a:defRPr sz="1800" b="1" kern="1200">
                          <a:solidFill>
                            <a:schemeClr val="lt1"/>
                          </a:solidFill>
                          <a:latin typeface="NewsGoth for Porsche Com"/>
                          <a:ea typeface=""/>
                          <a:cs typeface=""/>
                        </a:defRPr>
                      </a:lvl1pPr>
                      <a:lvl2pPr marL="457200" algn="l" defTabSz="914400" rtl="0" eaLnBrk="1" latinLnBrk="0" hangingPunct="1">
                        <a:defRPr sz="1800" b="1" kern="1200">
                          <a:solidFill>
                            <a:schemeClr val="lt1"/>
                          </a:solidFill>
                          <a:latin typeface="NewsGoth for Porsche Com"/>
                          <a:ea typeface=""/>
                          <a:cs typeface=""/>
                        </a:defRPr>
                      </a:lvl2pPr>
                      <a:lvl3pPr marL="914400" algn="l" defTabSz="914400" rtl="0" eaLnBrk="1" latinLnBrk="0" hangingPunct="1">
                        <a:defRPr sz="1800" b="1" kern="1200">
                          <a:solidFill>
                            <a:schemeClr val="lt1"/>
                          </a:solidFill>
                          <a:latin typeface="NewsGoth for Porsche Com"/>
                          <a:ea typeface=""/>
                          <a:cs typeface=""/>
                        </a:defRPr>
                      </a:lvl3pPr>
                      <a:lvl4pPr marL="1371600" algn="l" defTabSz="914400" rtl="0" eaLnBrk="1" latinLnBrk="0" hangingPunct="1">
                        <a:defRPr sz="1800" b="1" kern="1200">
                          <a:solidFill>
                            <a:schemeClr val="lt1"/>
                          </a:solidFill>
                          <a:latin typeface="NewsGoth for Porsche Com"/>
                          <a:ea typeface=""/>
                          <a:cs typeface=""/>
                        </a:defRPr>
                      </a:lvl4pPr>
                      <a:lvl5pPr marL="1828800" algn="l" defTabSz="914400" rtl="0" eaLnBrk="1" latinLnBrk="0" hangingPunct="1">
                        <a:defRPr sz="1800" b="1" kern="1200">
                          <a:solidFill>
                            <a:schemeClr val="lt1"/>
                          </a:solidFill>
                          <a:latin typeface="NewsGoth for Porsche Com"/>
                          <a:ea typeface=""/>
                          <a:cs typeface=""/>
                        </a:defRPr>
                      </a:lvl5pPr>
                      <a:lvl6pPr marL="2286000" algn="l" defTabSz="914400" rtl="0" eaLnBrk="1" latinLnBrk="0" hangingPunct="1">
                        <a:defRPr sz="1800" b="1" kern="1200">
                          <a:solidFill>
                            <a:schemeClr val="lt1"/>
                          </a:solidFill>
                          <a:latin typeface="NewsGoth for Porsche Com"/>
                          <a:ea typeface=""/>
                          <a:cs typeface=""/>
                        </a:defRPr>
                      </a:lvl6pPr>
                      <a:lvl7pPr marL="2743200" algn="l" defTabSz="914400" rtl="0" eaLnBrk="1" latinLnBrk="0" hangingPunct="1">
                        <a:defRPr sz="1800" b="1" kern="1200">
                          <a:solidFill>
                            <a:schemeClr val="lt1"/>
                          </a:solidFill>
                          <a:latin typeface="NewsGoth for Porsche Com"/>
                          <a:ea typeface=""/>
                          <a:cs typeface=""/>
                        </a:defRPr>
                      </a:lvl7pPr>
                      <a:lvl8pPr marL="3200400" algn="l" defTabSz="914400" rtl="0" eaLnBrk="1" latinLnBrk="0" hangingPunct="1">
                        <a:defRPr sz="1800" b="1" kern="1200">
                          <a:solidFill>
                            <a:schemeClr val="lt1"/>
                          </a:solidFill>
                          <a:latin typeface="NewsGoth for Porsche Com"/>
                          <a:ea typeface=""/>
                          <a:cs typeface=""/>
                        </a:defRPr>
                      </a:lvl8pPr>
                      <a:lvl9pPr marL="3657600" algn="l" defTabSz="914400" rtl="0" eaLnBrk="1" latinLnBrk="0" hangingPunct="1">
                        <a:defRPr sz="1800" b="1" kern="1200">
                          <a:solidFill>
                            <a:schemeClr val="lt1"/>
                          </a:solidFill>
                          <a:latin typeface="NewsGoth for Porsche Com"/>
                          <a:ea typeface=""/>
                          <a:cs typeface=""/>
                        </a:defRPr>
                      </a:lvl9pPr>
                    </a:lstStyle>
                    <a:p>
                      <a:pPr marL="0" marR="0" indent="0" algn="l" defTabSz="914400" rtl="0" eaLnBrk="1" fontAlgn="auto" latinLnBrk="0" hangingPunct="1">
                        <a:lnSpc>
                          <a:spcPct val="106000"/>
                        </a:lnSpc>
                        <a:spcBef>
                          <a:spcPts val="0"/>
                        </a:spcBef>
                        <a:spcAft>
                          <a:spcPts val="0"/>
                        </a:spcAft>
                        <a:buClr>
                          <a:schemeClr val="tx1"/>
                        </a:buClr>
                        <a:buSzPct val="90000"/>
                        <a:buFontTx/>
                        <a:buNone/>
                        <a:tabLst/>
                        <a:defRPr/>
                      </a:pPr>
                      <a:r>
                        <a:rPr lang="zh-CN" altLang="en-US" sz="1400" b="1" u="none" strike="noStrike" kern="1200" dirty="0">
                          <a:solidFill>
                            <a:schemeClr val="tx1"/>
                          </a:solidFill>
                          <a:effectLst/>
                          <a:latin typeface="simhei_porsche" charset="-122"/>
                          <a:ea typeface="simhei_porsche" charset="-122"/>
                          <a:cs typeface="simhei_porsche" charset="-122"/>
                        </a:rPr>
                        <a:t>影像集锦</a:t>
                      </a:r>
                      <a:endParaRPr lang="en-US" sz="1400" b="1" u="none" strike="noStrike" kern="1200" dirty="0">
                        <a:solidFill>
                          <a:schemeClr val="tx1"/>
                        </a:solidFill>
                        <a:effectLst/>
                        <a:latin typeface="simhei_porsche" charset="-122"/>
                        <a:ea typeface="simhei_porsche" charset="-122"/>
                        <a:cs typeface="simhei_porsche" charset="-122"/>
                      </a:endParaRP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ysClr val="window" lastClr="FFFFFF">
                        <a:lumMod val="65000"/>
                      </a:sysClr>
                    </a:solidFill>
                  </a:tcPr>
                </a:tc>
                <a:extLst>
                  <a:ext uri="{0D108BD9-81ED-4DB2-BD59-A6C34878D82A}">
                    <a16:rowId xmlns:a16="http://schemas.microsoft.com/office/drawing/2014/main" val="10000"/>
                  </a:ext>
                </a:extLst>
              </a:tr>
            </a:tbl>
          </a:graphicData>
        </a:graphic>
      </p:graphicFrame>
      <p:sp>
        <p:nvSpPr>
          <p:cNvPr id="9" name="矩形 8"/>
          <p:cNvSpPr/>
          <p:nvPr/>
        </p:nvSpPr>
        <p:spPr>
          <a:xfrm>
            <a:off x="5513088" y="4367819"/>
            <a:ext cx="4381799" cy="317627"/>
          </a:xfrm>
          <a:prstGeom prst="rect">
            <a:avLst/>
          </a:prstGeom>
          <a:noFill/>
          <a:ln w="38100" cap="flat">
            <a:solidFill>
              <a:srgbClr val="C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Porsche Next TT"/>
            </a:endParaRPr>
          </a:p>
        </p:txBody>
      </p:sp>
    </p:spTree>
    <p:extLst>
      <p:ext uri="{BB962C8B-B14F-4D97-AF65-F5344CB8AC3E}">
        <p14:creationId xmlns:p14="http://schemas.microsoft.com/office/powerpoint/2010/main" val="3106923429"/>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C6F638AB-AB93-F44D-85CA-68989BE884B4}"/>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5669382" y="690297"/>
            <a:ext cx="2560217" cy="1702544"/>
          </a:xfrm>
          <a:prstGeom prst="rect">
            <a:avLst/>
          </a:prstGeom>
        </p:spPr>
      </p:pic>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活动详情  </a:t>
            </a:r>
            <a:r>
              <a:rPr lang="en-US" altLang="zh-CN" sz="1600" dirty="0">
                <a:latin typeface="Porsche Next TT" panose="020B0504020101010102" pitchFamily="34" charset="0"/>
                <a:ea typeface="SimHei" panose="02010609060101010101" pitchFamily="49" charset="-122"/>
                <a:cs typeface="Porsche Next TT" panose="020B0504020101010102" pitchFamily="34" charset="0"/>
              </a:rPr>
              <a:t> -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 影像集锦</a:t>
            </a:r>
            <a:endParaRPr lang="en-US" altLang="zh-CN" sz="1200" dirty="0">
              <a:latin typeface="Porsche Next TT" panose="020B0504020101010102" pitchFamily="34" charset="0"/>
              <a:ea typeface="SimHei" panose="02010609060101010101" pitchFamily="49" charset="-122"/>
              <a:cs typeface="Porsche Next TT" panose="020B0504020101010102" pitchFamily="34" charset="0"/>
            </a:endParaRPr>
          </a:p>
        </p:txBody>
      </p:sp>
      <p:sp>
        <p:nvSpPr>
          <p:cNvPr id="5" name="矩形 4"/>
          <p:cNvSpPr/>
          <p:nvPr/>
        </p:nvSpPr>
        <p:spPr>
          <a:xfrm>
            <a:off x="8866507" y="4702345"/>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pic>
        <p:nvPicPr>
          <p:cNvPr id="14" name="Picture 6">
            <a:extLst>
              <a:ext uri="{FF2B5EF4-FFF2-40B4-BE49-F238E27FC236}">
                <a16:creationId xmlns:a16="http://schemas.microsoft.com/office/drawing/2014/main" id="{4C1E3B73-8917-C746-A86C-592DB3060D3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926169" y="1011967"/>
            <a:ext cx="1279924" cy="3709924"/>
          </a:xfrm>
          <a:prstGeom prst="rect">
            <a:avLst/>
          </a:prstGeom>
          <a:ln w="6350">
            <a:solidFill>
              <a:schemeClr val="bg1">
                <a:lumMod val="65000"/>
              </a:schemeClr>
            </a:solidFill>
          </a:ln>
        </p:spPr>
      </p:pic>
      <p:sp>
        <p:nvSpPr>
          <p:cNvPr id="8" name="矩形 7"/>
          <p:cNvSpPr/>
          <p:nvPr/>
        </p:nvSpPr>
        <p:spPr>
          <a:xfrm>
            <a:off x="7247492" y="2085073"/>
            <a:ext cx="1005403"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影像集锦</a:t>
            </a:r>
          </a:p>
        </p:txBody>
      </p:sp>
    </p:spTree>
    <p:extLst>
      <p:ext uri="{BB962C8B-B14F-4D97-AF65-F5344CB8AC3E}">
        <p14:creationId xmlns:p14="http://schemas.microsoft.com/office/powerpoint/2010/main" val="153497564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simhei_porsche" pitchFamily="49" charset="-122"/>
                <a:ea typeface="simhei_porsche" pitchFamily="49" charset="-122"/>
                <a:cs typeface="Porsche Next TT" pitchFamily="34" charset="0"/>
              </a:rPr>
              <a:t>活动详情</a:t>
            </a:r>
            <a:r>
              <a:rPr lang="zh-CN" altLang="en-US" sz="1600" dirty="0">
                <a:latin typeface="Porsche Next TT" charset="0"/>
                <a:ea typeface="Porsche Next TT" charset="0"/>
                <a:cs typeface="Porsche Next TT" charset="0"/>
              </a:rPr>
              <a:t>  </a:t>
            </a:r>
            <a:r>
              <a:rPr lang="en-US" altLang="zh-CN" sz="1600" dirty="0">
                <a:latin typeface="Porsche Next TT" charset="0"/>
                <a:ea typeface="Porsche Next TT" charset="0"/>
                <a:cs typeface="Porsche Next TT" charset="0"/>
              </a:rPr>
              <a:t> - </a:t>
            </a:r>
            <a:r>
              <a:rPr lang="zh-CN" altLang="en-US" sz="1600" dirty="0">
                <a:latin typeface="Porsche Next TT" charset="0"/>
                <a:ea typeface="Porsche Next TT" charset="0"/>
                <a:cs typeface="Porsche Next TT" charset="0"/>
              </a:rPr>
              <a:t> </a:t>
            </a:r>
            <a:r>
              <a:rPr lang="en-US" altLang="zh-CN" sz="1600" dirty="0">
                <a:latin typeface="Porsche Next TT" charset="0"/>
                <a:ea typeface="Porsche Next TT" charset="0"/>
                <a:cs typeface="Porsche Next TT" charset="0"/>
              </a:rPr>
              <a:t>Main</a:t>
            </a:r>
            <a:r>
              <a:rPr lang="zh-CN" altLang="en-US" sz="1600" dirty="0">
                <a:latin typeface="Porsche Next TT" charset="0"/>
                <a:ea typeface="Porsche Next TT" charset="0"/>
                <a:cs typeface="Porsche Next TT" charset="0"/>
              </a:rPr>
              <a:t> </a:t>
            </a:r>
            <a:r>
              <a:rPr lang="en-US" altLang="zh-CN" sz="1600" dirty="0">
                <a:latin typeface="Porsche Next TT" charset="0"/>
                <a:ea typeface="Porsche Next TT" charset="0"/>
                <a:cs typeface="Porsche Next TT" charset="0"/>
              </a:rPr>
              <a:t>Page</a:t>
            </a:r>
            <a:endParaRPr lang="en-US" altLang="zh-CN" sz="1600" dirty="0">
              <a:solidFill>
                <a:srgbClr val="FFFFFF"/>
              </a:solidFill>
              <a:latin typeface="Porsche Next TT" charset="0"/>
              <a:ea typeface="Porsche Next TT" charset="0"/>
              <a:cs typeface="Porsche Next TT" charset="0"/>
            </a:endParaRPr>
          </a:p>
        </p:txBody>
      </p:sp>
      <p:sp>
        <p:nvSpPr>
          <p:cNvPr id="5" name="TextBox 1"/>
          <p:cNvSpPr txBox="1"/>
          <p:nvPr/>
        </p:nvSpPr>
        <p:spPr>
          <a:xfrm>
            <a:off x="5687668" y="1337486"/>
            <a:ext cx="4207221" cy="3077766"/>
          </a:xfrm>
          <a:prstGeom prst="rect">
            <a:avLst/>
          </a:prstGeom>
          <a:noFill/>
          <a:ln>
            <a:solidFill>
              <a:srgbClr val="FF0000"/>
            </a:solidFill>
          </a:ln>
        </p:spPr>
        <p:txBody>
          <a:bodyPr wrap="square" rtlCol="0">
            <a:spAutoFit/>
          </a:bodyPr>
          <a:lstStyle/>
          <a:p>
            <a:pPr algn="ctr"/>
            <a:r>
              <a:rPr lang="zh-CN" altLang="en-US" sz="1600" dirty="0">
                <a:latin typeface="simhei_porsche" charset="0"/>
                <a:ea typeface="simhei_porsche" charset="0"/>
                <a:cs typeface="simhei_porsche" charset="0"/>
              </a:rPr>
              <a:t>俱乐部晚宴功能大致如下 </a:t>
            </a:r>
            <a:endParaRPr lang="en-US" sz="1600" dirty="0">
              <a:latin typeface="simhei_porsche" charset="0"/>
              <a:ea typeface="simhei_porsche" charset="0"/>
              <a:cs typeface="simhei_porsche" charset="0"/>
            </a:endParaRPr>
          </a:p>
          <a:p>
            <a:pPr algn="ctr"/>
            <a:endParaRPr lang="en-US" sz="1600" dirty="0">
              <a:latin typeface="simhei_porsche" charset="0"/>
              <a:ea typeface="simhei_porsche" charset="0"/>
              <a:cs typeface="simhei_porsche" charset="0"/>
            </a:endParaRPr>
          </a:p>
          <a:p>
            <a:pPr algn="ctr"/>
            <a:r>
              <a:rPr lang="en-US" altLang="zh-CN" b="1" dirty="0">
                <a:solidFill>
                  <a:schemeClr val="bg1">
                    <a:lumMod val="50000"/>
                  </a:schemeClr>
                </a:solidFill>
                <a:latin typeface="Porsche Next TT" panose="020B0504020101010102" pitchFamily="34" charset="0"/>
                <a:ea typeface="simhei_porsche" charset="0"/>
                <a:cs typeface="Porsche Next TT" panose="020B0504020101010102" pitchFamily="34" charset="0"/>
              </a:rPr>
              <a:t>2019 </a:t>
            </a:r>
            <a:r>
              <a:rPr lang="zh-CN" altLang="en-US" b="1" dirty="0">
                <a:solidFill>
                  <a:schemeClr val="bg1">
                    <a:lumMod val="50000"/>
                  </a:schemeClr>
                </a:solidFill>
                <a:latin typeface="simhei_porsche" charset="0"/>
                <a:ea typeface="simhei_porsche" charset="0"/>
                <a:cs typeface="simhei_porsche" charset="0"/>
              </a:rPr>
              <a:t>电驰神往俱乐部年度晚宴</a:t>
            </a:r>
          </a:p>
          <a:p>
            <a:pPr algn="ctr"/>
            <a:endParaRPr lang="en-US" sz="1600" dirty="0">
              <a:solidFill>
                <a:srgbClr val="7F7F7F"/>
              </a:solidFill>
              <a:latin typeface="simhei_porsche" charset="0"/>
              <a:ea typeface="simhei_porsche" charset="0"/>
              <a:cs typeface="simhei_porsche" charset="0"/>
            </a:endParaRPr>
          </a:p>
          <a:p>
            <a:pPr algn="ctr"/>
            <a:r>
              <a:rPr lang="zh-CN" altLang="en-US" sz="1600" dirty="0">
                <a:solidFill>
                  <a:srgbClr val="7F7F7F"/>
                </a:solidFill>
                <a:latin typeface="simhei_porsche" charset="0"/>
                <a:ea typeface="simhei_porsche" charset="0"/>
                <a:cs typeface="simhei_porsche" charset="0"/>
              </a:rPr>
              <a:t>日程安排</a:t>
            </a:r>
            <a:endParaRPr lang="en-US" altLang="zh-CN" sz="1600" dirty="0">
              <a:solidFill>
                <a:srgbClr val="7F7F7F"/>
              </a:solidFill>
              <a:latin typeface="simhei_porsche" charset="0"/>
              <a:ea typeface="simhei_porsche" charset="0"/>
              <a:cs typeface="simhei_porsche" charset="0"/>
            </a:endParaRPr>
          </a:p>
          <a:p>
            <a:pPr algn="ctr"/>
            <a:endParaRPr lang="en-US" sz="1600" dirty="0">
              <a:solidFill>
                <a:srgbClr val="7F7F7F"/>
              </a:solidFill>
              <a:latin typeface="simhei_porsche" charset="0"/>
              <a:ea typeface="simhei_porsche" charset="0"/>
              <a:cs typeface="simhei_porsche" charset="0"/>
            </a:endParaRPr>
          </a:p>
          <a:p>
            <a:pPr algn="ctr"/>
            <a:r>
              <a:rPr lang="zh-CN" altLang="en-US" sz="1600" dirty="0">
                <a:solidFill>
                  <a:srgbClr val="7F7F7F"/>
                </a:solidFill>
                <a:latin typeface="simhei_porsche" charset="0"/>
                <a:ea typeface="simhei_porsche" charset="0"/>
                <a:cs typeface="simhei_porsche" charset="0"/>
              </a:rPr>
              <a:t>活动信息</a:t>
            </a:r>
            <a:endParaRPr lang="en-US" altLang="zh-CN" sz="1600" dirty="0">
              <a:solidFill>
                <a:srgbClr val="7F7F7F"/>
              </a:solidFill>
              <a:latin typeface="simhei_porsche" charset="0"/>
              <a:ea typeface="simhei_porsche" charset="0"/>
              <a:cs typeface="simhei_porsche" charset="0"/>
            </a:endParaRPr>
          </a:p>
          <a:p>
            <a:pPr algn="ctr"/>
            <a:endParaRPr lang="en-US" altLang="zh-CN" sz="1600" dirty="0">
              <a:solidFill>
                <a:srgbClr val="7F7F7F"/>
              </a:solidFill>
              <a:latin typeface="simhei_porsche" charset="0"/>
              <a:ea typeface="simhei_porsche" charset="0"/>
              <a:cs typeface="simhei_porsche" charset="0"/>
            </a:endParaRPr>
          </a:p>
          <a:p>
            <a:pPr algn="ctr"/>
            <a:r>
              <a:rPr lang="zh-CN" altLang="en-US" sz="1600" dirty="0">
                <a:solidFill>
                  <a:srgbClr val="7F7F7F"/>
                </a:solidFill>
                <a:latin typeface="simhei_porsche" charset="0"/>
                <a:ea typeface="simhei_porsche" charset="0"/>
                <a:cs typeface="simhei_porsche" charset="0"/>
              </a:rPr>
              <a:t>酒店地图</a:t>
            </a:r>
            <a:endParaRPr lang="en-US" altLang="zh-CN" sz="1600" dirty="0">
              <a:solidFill>
                <a:srgbClr val="7F7F7F"/>
              </a:solidFill>
              <a:latin typeface="simhei_porsche" charset="0"/>
              <a:ea typeface="simhei_porsche" charset="0"/>
              <a:cs typeface="simhei_porsche" charset="0"/>
            </a:endParaRPr>
          </a:p>
          <a:p>
            <a:pPr algn="ctr"/>
            <a:endParaRPr lang="en-US" sz="1600" dirty="0">
              <a:solidFill>
                <a:srgbClr val="7F7F7F"/>
              </a:solidFill>
              <a:latin typeface="simhei_porsche" charset="0"/>
              <a:ea typeface="simhei_porsche" charset="0"/>
              <a:cs typeface="simhei_porsche" charset="0"/>
            </a:endParaRPr>
          </a:p>
          <a:p>
            <a:pPr algn="ctr"/>
            <a:r>
              <a:rPr lang="zh-CN" altLang="en-US" sz="1600" dirty="0">
                <a:solidFill>
                  <a:srgbClr val="7F7F7F"/>
                </a:solidFill>
                <a:latin typeface="simhei_porsche" charset="0"/>
                <a:ea typeface="simhei_porsche" charset="0"/>
                <a:cs typeface="simhei_porsche" charset="0"/>
              </a:rPr>
              <a:t>天气预报</a:t>
            </a:r>
          </a:p>
          <a:p>
            <a:pPr algn="ctr"/>
            <a:endParaRPr lang="en-US" altLang="zh-CN" sz="1600" dirty="0">
              <a:solidFill>
                <a:srgbClr val="7F7F7F"/>
              </a:solidFill>
              <a:latin typeface="simhei_porsche" charset="0"/>
              <a:ea typeface="simhei_porsche" charset="0"/>
              <a:cs typeface="simhei_porsche" charset="0"/>
            </a:endParaRPr>
          </a:p>
        </p:txBody>
      </p:sp>
      <p:pic>
        <p:nvPicPr>
          <p:cNvPr id="7" name="Picture 8">
            <a:extLst>
              <a:ext uri="{FF2B5EF4-FFF2-40B4-BE49-F238E27FC236}">
                <a16:creationId xmlns:a16="http://schemas.microsoft.com/office/drawing/2014/main" id="{66837FCE-F918-1E42-82DA-4FD59AE20FF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29785" y="938100"/>
            <a:ext cx="2111709" cy="3754151"/>
          </a:xfrm>
          <a:prstGeom prst="rect">
            <a:avLst/>
          </a:prstGeom>
          <a:ln w="6350">
            <a:solidFill>
              <a:schemeClr val="bg1">
                <a:lumMod val="65000"/>
              </a:schemeClr>
            </a:solidFill>
          </a:ln>
        </p:spPr>
      </p:pic>
      <p:pic>
        <p:nvPicPr>
          <p:cNvPr id="8" name="图片 7">
            <a:extLst>
              <a:ext uri="{FF2B5EF4-FFF2-40B4-BE49-F238E27FC236}">
                <a16:creationId xmlns:a16="http://schemas.microsoft.com/office/drawing/2014/main" id="{0D3B5647-B3A4-EE45-B9E8-726E9D132E10}"/>
              </a:ext>
            </a:extLst>
          </p:cNvPr>
          <p:cNvPicPr>
            <a:picLocks noChangeAspect="1"/>
          </p:cNvPicPr>
          <p:nvPr/>
        </p:nvPicPr>
        <p:blipFill rotWithShape="1">
          <a:blip r:embed="rId3" cstate="hqprint">
            <a:alphaModFix/>
            <a:extLst>
              <a:ext uri="{28A0092B-C50C-407E-A947-70E740481C1C}">
                <a14:useLocalDpi xmlns:a14="http://schemas.microsoft.com/office/drawing/2010/main"/>
              </a:ext>
            </a:extLst>
          </a:blip>
          <a:srcRect/>
          <a:stretch/>
        </p:blipFill>
        <p:spPr>
          <a:xfrm>
            <a:off x="3289803" y="938100"/>
            <a:ext cx="2170065" cy="3754151"/>
          </a:xfrm>
          <a:prstGeom prst="rect">
            <a:avLst/>
          </a:prstGeom>
        </p:spPr>
      </p:pic>
    </p:spTree>
    <p:extLst>
      <p:ext uri="{BB962C8B-B14F-4D97-AF65-F5344CB8AC3E}">
        <p14:creationId xmlns:p14="http://schemas.microsoft.com/office/powerpoint/2010/main" val="231686286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F604A1C8-0DB8-974F-B350-11D914648B32}"/>
              </a:ext>
            </a:extLst>
          </p:cNvPr>
          <p:cNvPicPr>
            <a:picLocks noChangeAspect="1"/>
          </p:cNvPicPr>
          <p:nvPr/>
        </p:nvPicPr>
        <p:blipFill>
          <a:blip r:embed="rId2"/>
          <a:stretch>
            <a:fillRect/>
          </a:stretch>
        </p:blipFill>
        <p:spPr>
          <a:xfrm>
            <a:off x="4152780" y="1011106"/>
            <a:ext cx="2311481" cy="1563832"/>
          </a:xfrm>
          <a:prstGeom prst="rect">
            <a:avLst/>
          </a:prstGeom>
        </p:spPr>
      </p:pic>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活动详情  </a:t>
            </a:r>
            <a:r>
              <a:rPr lang="en-US" altLang="zh-CN" sz="1600" dirty="0">
                <a:latin typeface="Porsche Next TT" panose="020B0504020101010102" pitchFamily="34" charset="0"/>
                <a:ea typeface="SimHei" panose="02010609060101010101" pitchFamily="49" charset="-122"/>
                <a:cs typeface="Porsche Next TT" panose="020B0504020101010102" pitchFamily="34" charset="0"/>
              </a:rPr>
              <a:t> -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 日程安排</a:t>
            </a:r>
            <a:endParaRPr lang="en-US" altLang="zh-CN" sz="1600" dirty="0">
              <a:latin typeface="Porsche Next TT" panose="020B0504020101010102" pitchFamily="34" charset="0"/>
              <a:ea typeface="SimHei" panose="02010609060101010101" pitchFamily="49" charset="-122"/>
              <a:cs typeface="Porsche Next TT" panose="020B0504020101010102" pitchFamily="34" charset="0"/>
            </a:endParaRPr>
          </a:p>
        </p:txBody>
      </p:sp>
      <p:sp>
        <p:nvSpPr>
          <p:cNvPr id="7" name="Shape 290"/>
          <p:cNvSpPr/>
          <p:nvPr/>
        </p:nvSpPr>
        <p:spPr>
          <a:xfrm>
            <a:off x="6547866" y="1313253"/>
            <a:ext cx="3437996" cy="3126497"/>
          </a:xfrm>
          <a:prstGeom prst="rect">
            <a:avLst/>
          </a:prstGeom>
          <a:ln/>
          <a:extLst>
            <a:ext uri="{C572A759-6A51-4108-AA02-DFA0A04FC94B}">
              <ma14:wrappingTextBoxFlag xmlns="" xmlns:ma14="http://schemas.microsoft.com/office/mac/drawingml/2011/main" val="1"/>
            </a:ext>
          </a:extLst>
        </p:spPr>
        <p:style>
          <a:lnRef idx="2">
            <a:schemeClr val="accent2"/>
          </a:lnRef>
          <a:fillRef idx="1">
            <a:schemeClr val="lt1"/>
          </a:fillRef>
          <a:effectRef idx="0">
            <a:schemeClr val="accent2"/>
          </a:effectRef>
          <a:fontRef idx="minor">
            <a:schemeClr val="dk1"/>
          </a:fontRef>
        </p:style>
        <p:txBody>
          <a:bodyPr wrap="square" lIns="45719" rIns="45719">
            <a:spAutoFit/>
          </a:bodyPr>
          <a:lstStyle/>
          <a:p>
            <a:pPr>
              <a:defRPr sz="2000" b="1">
                <a:latin typeface="Porsche Next TT"/>
                <a:ea typeface="Porsche Next TT"/>
                <a:cs typeface="Porsche Next TT"/>
                <a:sym typeface="Porsche Next TT"/>
              </a:defRPr>
            </a:pPr>
            <a:r>
              <a:rPr sz="1000" dirty="0">
                <a:latin typeface="Porsche Next TT" charset="0"/>
                <a:ea typeface="Porsche Next TT" charset="0"/>
                <a:cs typeface="Porsche Next TT" charset="0"/>
              </a:rPr>
              <a:t>201</a:t>
            </a:r>
            <a:r>
              <a:rPr lang="en-US" altLang="zh-CN" sz="1000" dirty="0">
                <a:latin typeface="Porsche Next TT" charset="0"/>
                <a:ea typeface="Porsche Next TT" charset="0"/>
                <a:cs typeface="Porsche Next TT" charset="0"/>
              </a:rPr>
              <a:t>9 </a:t>
            </a:r>
            <a:r>
              <a:rPr sz="1000" dirty="0" err="1">
                <a:latin typeface="simhei_porsche" panose="02010609060101010101" pitchFamily="49" charset="-122"/>
                <a:ea typeface="simhei_porsche" panose="02010609060101010101" pitchFamily="49" charset="-122"/>
                <a:cs typeface="Porsche Next TT" charset="0"/>
              </a:rPr>
              <a:t>年</a:t>
            </a:r>
            <a:r>
              <a:rPr lang="en-US" altLang="zh-CN" sz="1000" dirty="0">
                <a:latin typeface="Porsche Next TT" charset="0"/>
                <a:ea typeface="simhei_porsche" panose="02010609060101010101" pitchFamily="49" charset="-122"/>
                <a:cs typeface="Porsche Next TT" charset="0"/>
              </a:rPr>
              <a:t> </a:t>
            </a:r>
            <a:r>
              <a:rPr sz="1000" dirty="0">
                <a:latin typeface="Porsche Next TT" charset="0"/>
                <a:ea typeface="Porsche Next TT" charset="0"/>
                <a:cs typeface="Porsche Next TT" charset="0"/>
              </a:rPr>
              <a:t>1</a:t>
            </a:r>
            <a:r>
              <a:rPr lang="en-US" altLang="zh-CN" sz="1000" dirty="0">
                <a:latin typeface="Porsche Next TT" charset="0"/>
                <a:ea typeface="Porsche Next TT" charset="0"/>
                <a:cs typeface="Porsche Next TT" charset="0"/>
              </a:rPr>
              <a:t>2 </a:t>
            </a:r>
            <a:r>
              <a:rPr sz="1000" dirty="0" err="1">
                <a:latin typeface="simhei_porsche" panose="02010609060101010101" pitchFamily="49" charset="-122"/>
                <a:ea typeface="simhei_porsche" panose="02010609060101010101" pitchFamily="49" charset="-122"/>
                <a:cs typeface="Porsche Next TT" charset="0"/>
              </a:rPr>
              <a:t>月</a:t>
            </a:r>
            <a:r>
              <a:rPr lang="en-US" altLang="zh-CN" sz="1000" dirty="0">
                <a:latin typeface="Porsche Next TT" charset="0"/>
                <a:ea typeface="simhei_porsche" panose="02010609060101010101" pitchFamily="49" charset="-122"/>
                <a:cs typeface="Porsche Next TT" charset="0"/>
              </a:rPr>
              <a:t> </a:t>
            </a:r>
            <a:r>
              <a:rPr lang="en-US" altLang="zh-CN" sz="1000" dirty="0">
                <a:latin typeface="Porsche Next TT" charset="0"/>
                <a:ea typeface="Porsche Next TT" charset="0"/>
                <a:cs typeface="Porsche Next TT" charset="0"/>
              </a:rPr>
              <a:t>1 </a:t>
            </a:r>
            <a:r>
              <a:rPr sz="1000" dirty="0" err="1">
                <a:latin typeface="simhei_porsche" panose="02010609060101010101" pitchFamily="49" charset="-122"/>
                <a:ea typeface="simhei_porsche" panose="02010609060101010101" pitchFamily="49" charset="-122"/>
                <a:cs typeface="Porsche Next TT" charset="0"/>
              </a:rPr>
              <a:t>日</a:t>
            </a:r>
            <a:endParaRPr sz="1000" dirty="0">
              <a:latin typeface="simhei_porsche" panose="02010609060101010101" pitchFamily="49" charset="-122"/>
              <a:ea typeface="simhei_porsche" panose="02010609060101010101" pitchFamily="49" charset="-122"/>
              <a:cs typeface="Porsche Next TT" charset="0"/>
            </a:endParaRPr>
          </a:p>
          <a:p>
            <a:pPr>
              <a:defRPr sz="1200">
                <a:latin typeface="Porsche Next TT"/>
                <a:ea typeface="Porsche Next TT"/>
                <a:cs typeface="Porsche Next TT"/>
                <a:sym typeface="Porsche Next TT"/>
              </a:defRPr>
            </a:pPr>
            <a:r>
              <a:rPr sz="1000" dirty="0">
                <a:latin typeface="Porsche Next TT" charset="0"/>
                <a:ea typeface="Porsche Next TT" charset="0"/>
                <a:cs typeface="Porsche Next TT" charset="0"/>
              </a:rPr>
              <a:t>1</a:t>
            </a:r>
            <a:r>
              <a:rPr lang="en-US" sz="1000" dirty="0">
                <a:latin typeface="Porsche Next TT" charset="0"/>
                <a:ea typeface="Porsche Next TT" charset="0"/>
                <a:cs typeface="Porsche Next TT" charset="0"/>
              </a:rPr>
              <a:t>3</a:t>
            </a:r>
            <a:r>
              <a:rPr sz="1000" dirty="0">
                <a:latin typeface="Porsche Next TT" charset="0"/>
                <a:ea typeface="Porsche Next TT" charset="0"/>
                <a:cs typeface="Porsche Next TT" charset="0"/>
              </a:rPr>
              <a:t>:00</a:t>
            </a:r>
            <a:r>
              <a:rPr lang="en-US" altLang="zh-CN" sz="1000" dirty="0">
                <a:latin typeface="Porsche Next TT" charset="0"/>
                <a:ea typeface="Porsche Next TT" charset="0"/>
                <a:cs typeface="Porsche Next TT" charset="0"/>
              </a:rPr>
              <a:t> </a:t>
            </a:r>
            <a:r>
              <a:rPr sz="1000" dirty="0" err="1">
                <a:latin typeface="simhei_porsche" panose="02010609060101010101" pitchFamily="49" charset="-122"/>
                <a:ea typeface="simhei_porsche" panose="02010609060101010101" pitchFamily="49" charset="-122"/>
                <a:cs typeface="Porsche Next TT" charset="0"/>
              </a:rPr>
              <a:t>起</a:t>
            </a:r>
            <a:r>
              <a:rPr sz="1000" dirty="0">
                <a:latin typeface="Porsche Next TT" charset="0"/>
                <a:ea typeface="Porsche Next TT" charset="0"/>
                <a:cs typeface="Porsche Next TT" charset="0"/>
              </a:rPr>
              <a:t>	</a:t>
            </a:r>
            <a:r>
              <a:rPr sz="1000" dirty="0">
                <a:latin typeface="simhei_porsche" panose="02010609060101010101" pitchFamily="49" charset="-122"/>
                <a:ea typeface="simhei_porsche" panose="02010609060101010101" pitchFamily="49" charset="-122"/>
                <a:cs typeface="Porsche Next TT" charset="0"/>
              </a:rPr>
              <a:t>抵达</a:t>
            </a:r>
            <a:r>
              <a:rPr lang="en-US" sz="1000" dirty="0">
                <a:latin typeface="simhei_porsche" panose="02010609060101010101" pitchFamily="49" charset="-122"/>
                <a:ea typeface="simhei_porsche" panose="02010609060101010101" pitchFamily="49" charset="-122"/>
                <a:cs typeface="Porsche Next TT" charset="0"/>
              </a:rPr>
              <a:t>三亚</a:t>
            </a:r>
            <a:endParaRPr sz="1000" dirty="0">
              <a:latin typeface="simhei_porsche" panose="02010609060101010101" pitchFamily="49" charset="-122"/>
              <a:ea typeface="simhei_porsche" panose="02010609060101010101" pitchFamily="49" charset="-122"/>
              <a:cs typeface="Porsche Next TT" charset="0"/>
            </a:endParaRPr>
          </a:p>
          <a:p>
            <a:pPr>
              <a:defRPr sz="1200">
                <a:latin typeface="Porsche Next TT"/>
                <a:ea typeface="Porsche Next TT"/>
                <a:cs typeface="Porsche Next TT"/>
                <a:sym typeface="Porsche Next TT"/>
              </a:defRPr>
            </a:pPr>
            <a:r>
              <a:rPr sz="1000" dirty="0">
                <a:latin typeface="simhei_porsche" panose="02010609060101010101" pitchFamily="49" charset="-122"/>
                <a:ea typeface="simhei_porsche" panose="02010609060101010101" pitchFamily="49" charset="-122"/>
                <a:cs typeface="Porsche Next TT" charset="0"/>
              </a:rPr>
              <a:t>	入住</a:t>
            </a:r>
            <a:r>
              <a:rPr lang="zh-CN" altLang="en-US" sz="1000" dirty="0">
                <a:latin typeface="simhei_porsche" panose="02010609060101010101" pitchFamily="49" charset="-122"/>
                <a:ea typeface="simhei_porsche" panose="02010609060101010101" pitchFamily="49" charset="-122"/>
                <a:cs typeface="Porsche Next TT" charset="0"/>
              </a:rPr>
              <a:t>陵水蓝湾绿城威斯汀度假酒店</a:t>
            </a:r>
            <a:endParaRPr sz="1000" dirty="0">
              <a:latin typeface="simhei_porsche" panose="02010609060101010101" pitchFamily="49" charset="-122"/>
              <a:ea typeface="simhei_porsche" panose="02010609060101010101" pitchFamily="49" charset="-122"/>
              <a:cs typeface="Porsche Next TT" charset="0"/>
            </a:endParaRPr>
          </a:p>
          <a:p>
            <a:pPr>
              <a:defRPr sz="1200">
                <a:latin typeface="Porsche Next TT"/>
                <a:ea typeface="Porsche Next TT"/>
                <a:cs typeface="Porsche Next TT"/>
                <a:sym typeface="Porsche Next TT"/>
              </a:defRPr>
            </a:pPr>
            <a:r>
              <a:rPr sz="1000" dirty="0">
                <a:latin typeface="Porsche Next TT" charset="0"/>
                <a:ea typeface="Porsche Next TT" charset="0"/>
                <a:cs typeface="Porsche Next TT" charset="0"/>
              </a:rPr>
              <a:t>1</a:t>
            </a:r>
            <a:r>
              <a:rPr lang="en-US" sz="1000" dirty="0">
                <a:latin typeface="Porsche Next TT" charset="0"/>
                <a:ea typeface="Porsche Next TT" charset="0"/>
                <a:cs typeface="Porsche Next TT" charset="0"/>
              </a:rPr>
              <a:t>4</a:t>
            </a:r>
            <a:r>
              <a:rPr sz="1000" dirty="0">
                <a:latin typeface="Porsche Next TT" charset="0"/>
                <a:ea typeface="Porsche Next TT" charset="0"/>
                <a:cs typeface="Porsche Next TT" charset="0"/>
              </a:rPr>
              <a:t>:00</a:t>
            </a:r>
            <a:r>
              <a:rPr lang="en-US" altLang="zh-CN" sz="1000" dirty="0">
                <a:latin typeface="Porsche Next TT" charset="0"/>
                <a:ea typeface="Porsche Next TT" charset="0"/>
                <a:cs typeface="Porsche Next TT" charset="0"/>
              </a:rPr>
              <a:t> </a:t>
            </a:r>
            <a:r>
              <a:rPr lang="en-US" sz="1000" dirty="0">
                <a:latin typeface="Porsche Next TT" charset="0"/>
                <a:ea typeface="Porsche Next TT" charset="0"/>
                <a:cs typeface="Porsche Next TT" charset="0"/>
              </a:rPr>
              <a:t>- </a:t>
            </a:r>
            <a:r>
              <a:rPr sz="1000" dirty="0">
                <a:latin typeface="Porsche Next TT" charset="0"/>
                <a:ea typeface="Porsche Next TT" charset="0"/>
                <a:cs typeface="Porsche Next TT" charset="0"/>
              </a:rPr>
              <a:t>17:00	</a:t>
            </a:r>
            <a:r>
              <a:rPr lang="zh-CN" altLang="en-US" sz="1000" dirty="0">
                <a:latin typeface="simhei_porsche" panose="02010609060101010101" pitchFamily="49" charset="-122"/>
                <a:ea typeface="simhei_porsche" panose="02010609060101010101" pitchFamily="49" charset="-122"/>
                <a:cs typeface="Porsche Next TT" charset="0"/>
              </a:rPr>
              <a:t>酒店休息</a:t>
            </a:r>
          </a:p>
          <a:p>
            <a:pPr>
              <a:defRPr sz="1200">
                <a:latin typeface="Porsche Next TT"/>
                <a:ea typeface="Porsche Next TT"/>
                <a:cs typeface="Porsche Next TT"/>
                <a:sym typeface="Porsche Next TT"/>
              </a:defRPr>
            </a:pPr>
            <a:r>
              <a:rPr sz="1000" dirty="0">
                <a:latin typeface="Porsche Next TT" charset="0"/>
                <a:ea typeface="Porsche Next TT" charset="0"/>
                <a:cs typeface="Porsche Next TT" charset="0"/>
              </a:rPr>
              <a:t>18:30</a:t>
            </a:r>
            <a:r>
              <a:rPr lang="en-US" altLang="zh-CN" sz="1000" dirty="0">
                <a:latin typeface="Porsche Next TT" charset="0"/>
                <a:ea typeface="Porsche Next TT" charset="0"/>
                <a:cs typeface="Porsche Next TT" charset="0"/>
              </a:rPr>
              <a:t> </a:t>
            </a:r>
            <a:r>
              <a:rPr lang="en-US" sz="1000" dirty="0">
                <a:latin typeface="Porsche Next TT" charset="0"/>
                <a:ea typeface="Porsche Next TT" charset="0"/>
                <a:cs typeface="Porsche Next TT" charset="0"/>
              </a:rPr>
              <a:t>- </a:t>
            </a:r>
            <a:r>
              <a:rPr sz="1000" dirty="0">
                <a:latin typeface="Porsche Next TT" charset="0"/>
                <a:ea typeface="Porsche Next TT" charset="0"/>
                <a:cs typeface="Porsche Next TT" charset="0"/>
              </a:rPr>
              <a:t>19:30 	</a:t>
            </a:r>
            <a:r>
              <a:rPr sz="1000" dirty="0">
                <a:latin typeface="simhei_porsche" panose="02010609060101010101" pitchFamily="49" charset="-122"/>
                <a:ea typeface="simhei_porsche" panose="02010609060101010101" pitchFamily="49" charset="-122"/>
                <a:cs typeface="Porsche Next TT" charset="0"/>
              </a:rPr>
              <a:t>鸡尾酒社交环节</a:t>
            </a:r>
          </a:p>
          <a:p>
            <a:pPr>
              <a:defRPr sz="1200">
                <a:latin typeface="Porsche Next TT"/>
                <a:ea typeface="Porsche Next TT"/>
                <a:cs typeface="Porsche Next TT"/>
                <a:sym typeface="Porsche Next TT"/>
              </a:defRPr>
            </a:pPr>
            <a:r>
              <a:rPr sz="1000" dirty="0">
                <a:latin typeface="Porsche Next TT" charset="0"/>
                <a:ea typeface="Porsche Next TT" charset="0"/>
                <a:cs typeface="Porsche Next TT" charset="0"/>
              </a:rPr>
              <a:t>19:30</a:t>
            </a:r>
            <a:r>
              <a:rPr lang="en-US" altLang="zh-CN" sz="1000" dirty="0">
                <a:latin typeface="Porsche Next TT" charset="0"/>
                <a:ea typeface="Porsche Next TT" charset="0"/>
                <a:cs typeface="Porsche Next TT" charset="0"/>
              </a:rPr>
              <a:t> </a:t>
            </a:r>
            <a:r>
              <a:rPr lang="en-US" sz="1000" dirty="0">
                <a:latin typeface="Porsche Next TT" charset="0"/>
                <a:ea typeface="Porsche Next TT" charset="0"/>
                <a:cs typeface="Porsche Next TT" charset="0"/>
              </a:rPr>
              <a:t>- </a:t>
            </a:r>
            <a:r>
              <a:rPr sz="1000" dirty="0">
                <a:latin typeface="Porsche Next TT" charset="0"/>
                <a:ea typeface="Porsche Next TT" charset="0"/>
                <a:cs typeface="Porsche Next TT" charset="0"/>
              </a:rPr>
              <a:t>21:30	</a:t>
            </a:r>
            <a:r>
              <a:rPr sz="1000" dirty="0">
                <a:latin typeface="simhei_porsche" panose="02010609060101010101" pitchFamily="49" charset="-122"/>
                <a:ea typeface="simhei_porsche" panose="02010609060101010101" pitchFamily="49" charset="-122"/>
                <a:cs typeface="Porsche Next TT" charset="0"/>
              </a:rPr>
              <a:t>欢迎晚宴</a:t>
            </a:r>
          </a:p>
          <a:p>
            <a:pPr>
              <a:defRPr sz="1200">
                <a:latin typeface="Porsche Next TT"/>
                <a:ea typeface="Porsche Next TT"/>
                <a:cs typeface="Porsche Next TT"/>
                <a:sym typeface="Porsche Next TT"/>
              </a:defRPr>
            </a:pPr>
            <a:endParaRPr sz="1000" dirty="0">
              <a:latin typeface="Porsche Next TT" charset="0"/>
              <a:ea typeface="Porsche Next TT" charset="0"/>
              <a:cs typeface="Porsche Next TT" charset="0"/>
            </a:endParaRPr>
          </a:p>
          <a:p>
            <a:pPr>
              <a:lnSpc>
                <a:spcPct val="115000"/>
              </a:lnSpc>
              <a:defRPr sz="1200" b="1">
                <a:latin typeface="Porsche Next TT"/>
                <a:ea typeface="Porsche Next TT"/>
                <a:cs typeface="Porsche Next TT"/>
                <a:sym typeface="Porsche Next TT"/>
              </a:defRPr>
            </a:pPr>
            <a:r>
              <a:rPr sz="1000" dirty="0">
                <a:latin typeface="Porsche Next TT" charset="0"/>
                <a:ea typeface="Porsche Next TT" charset="0"/>
                <a:cs typeface="Porsche Next TT" charset="0"/>
              </a:rPr>
              <a:t>201</a:t>
            </a:r>
            <a:r>
              <a:rPr lang="en-US" altLang="zh-CN" sz="1000" dirty="0">
                <a:latin typeface="Porsche Next TT" charset="0"/>
                <a:ea typeface="Porsche Next TT" charset="0"/>
                <a:cs typeface="Porsche Next TT" charset="0"/>
              </a:rPr>
              <a:t>9</a:t>
            </a:r>
            <a:r>
              <a:rPr lang="zh-CN" altLang="en-US" sz="1000" dirty="0">
                <a:latin typeface="Porsche Next TT" charset="0"/>
                <a:ea typeface="Porsche Next TT" charset="0"/>
                <a:cs typeface="Porsche Next TT" charset="0"/>
              </a:rPr>
              <a:t> </a:t>
            </a:r>
            <a:r>
              <a:rPr lang="zh-CN" altLang="en-US" sz="1000" dirty="0">
                <a:latin typeface="simhei_porsche" panose="02010609060101010101" pitchFamily="49" charset="-122"/>
                <a:ea typeface="simhei_porsche" panose="02010609060101010101" pitchFamily="49" charset="-122"/>
                <a:cs typeface="Porsche Next TT" charset="0"/>
                <a:sym typeface="simhei_porsche"/>
              </a:rPr>
              <a:t>年</a:t>
            </a:r>
            <a:r>
              <a:rPr lang="en-US" altLang="zh-CN" sz="1000" dirty="0">
                <a:latin typeface="simhei_porsche" panose="02010609060101010101" pitchFamily="49" charset="-122"/>
                <a:ea typeface="simhei_porsche" panose="02010609060101010101" pitchFamily="49" charset="-122"/>
                <a:cs typeface="Porsche Next TT" charset="0"/>
                <a:sym typeface="simhei_porsche"/>
              </a:rPr>
              <a:t> </a:t>
            </a:r>
            <a:r>
              <a:rPr sz="1000" dirty="0">
                <a:latin typeface="Porsche Next TT" charset="0"/>
                <a:ea typeface="Porsche Next TT" charset="0"/>
                <a:cs typeface="Porsche Next TT" charset="0"/>
              </a:rPr>
              <a:t>12</a:t>
            </a:r>
            <a:r>
              <a:rPr lang="en-US" altLang="zh-CN" sz="1000" dirty="0">
                <a:latin typeface="Porsche Next TT" charset="0"/>
                <a:ea typeface="Porsche Next TT" charset="0"/>
                <a:cs typeface="Porsche Next TT" charset="0"/>
              </a:rPr>
              <a:t> </a:t>
            </a:r>
            <a:r>
              <a:rPr sz="1000" dirty="0" err="1">
                <a:latin typeface="simhei_porsche" panose="02010609060101010101" pitchFamily="49" charset="-122"/>
                <a:ea typeface="simhei_porsche" panose="02010609060101010101" pitchFamily="49" charset="-122"/>
                <a:cs typeface="Porsche Next TT" charset="0"/>
                <a:sym typeface="simhei_porsche"/>
              </a:rPr>
              <a:t>月</a:t>
            </a:r>
            <a:r>
              <a:rPr lang="en-US" altLang="zh-CN" sz="1000" dirty="0">
                <a:latin typeface="Porsche Next TT" charset="0"/>
                <a:ea typeface="Porsche Next TT" charset="0"/>
                <a:cs typeface="Porsche Next TT" charset="0"/>
                <a:sym typeface="simhei_porsche"/>
              </a:rPr>
              <a:t> </a:t>
            </a:r>
            <a:r>
              <a:rPr lang="en-US" altLang="zh-CN" sz="1000" dirty="0">
                <a:latin typeface="Porsche Next TT" charset="0"/>
                <a:ea typeface="Porsche Next TT" charset="0"/>
                <a:cs typeface="Porsche Next TT" charset="0"/>
                <a:sym typeface="Porsche Next TT"/>
              </a:rPr>
              <a:t>2</a:t>
            </a:r>
            <a:r>
              <a:rPr sz="1000" dirty="0">
                <a:latin typeface="Porsche Next TT" charset="0"/>
                <a:ea typeface="Porsche Next TT" charset="0"/>
                <a:cs typeface="Porsche Next TT" charset="0"/>
              </a:rPr>
              <a:t> </a:t>
            </a:r>
            <a:r>
              <a:rPr sz="1000" dirty="0">
                <a:latin typeface="simhei_porsche" panose="02010609060101010101" pitchFamily="49" charset="-122"/>
                <a:ea typeface="simhei_porsche" panose="02010609060101010101" pitchFamily="49" charset="-122"/>
                <a:cs typeface="Porsche Next TT" charset="0"/>
                <a:sym typeface="simhei_porsche"/>
              </a:rPr>
              <a:t>日</a:t>
            </a:r>
          </a:p>
          <a:p>
            <a:pPr>
              <a:defRPr sz="1200">
                <a:latin typeface="Porsche Next TT"/>
                <a:ea typeface="Porsche Next TT"/>
                <a:cs typeface="Porsche Next TT"/>
                <a:sym typeface="Porsche Next TT"/>
              </a:defRPr>
            </a:pPr>
            <a:r>
              <a:rPr sz="1000" dirty="0">
                <a:latin typeface="Porsche Next TT" charset="0"/>
                <a:ea typeface="Porsche Next TT" charset="0"/>
                <a:cs typeface="Porsche Next TT" charset="0"/>
              </a:rPr>
              <a:t>0</a:t>
            </a:r>
            <a:r>
              <a:rPr lang="en-US" sz="1000" dirty="0">
                <a:latin typeface="Porsche Next TT" charset="0"/>
                <a:ea typeface="Porsche Next TT" charset="0"/>
                <a:cs typeface="Porsche Next TT" charset="0"/>
              </a:rPr>
              <a:t>6</a:t>
            </a:r>
            <a:r>
              <a:rPr sz="1000" dirty="0">
                <a:latin typeface="Porsche Next TT" charset="0"/>
                <a:ea typeface="Porsche Next TT" charset="0"/>
                <a:cs typeface="Porsche Next TT" charset="0"/>
              </a:rPr>
              <a:t>:</a:t>
            </a:r>
            <a:r>
              <a:rPr lang="en-US" sz="1000" dirty="0">
                <a:latin typeface="Porsche Next TT" charset="0"/>
                <a:ea typeface="Porsche Next TT" charset="0"/>
                <a:cs typeface="Porsche Next TT" charset="0"/>
              </a:rPr>
              <a:t>3</a:t>
            </a:r>
            <a:r>
              <a:rPr sz="1000" dirty="0">
                <a:latin typeface="Porsche Next TT" charset="0"/>
                <a:ea typeface="Porsche Next TT" charset="0"/>
                <a:cs typeface="Porsche Next TT" charset="0"/>
              </a:rPr>
              <a:t>0</a:t>
            </a:r>
            <a:r>
              <a:rPr lang="en-US" altLang="zh-CN" sz="1000" dirty="0">
                <a:latin typeface="Porsche Next TT" charset="0"/>
                <a:ea typeface="Porsche Next TT" charset="0"/>
                <a:cs typeface="Porsche Next TT" charset="0"/>
              </a:rPr>
              <a:t> </a:t>
            </a:r>
            <a:r>
              <a:rPr lang="ru-RU" altLang="zh-CN" sz="1000" dirty="0">
                <a:latin typeface="Porsche Next TT" charset="0"/>
                <a:ea typeface="Porsche Next TT" charset="0"/>
                <a:cs typeface="Porsche Next TT" charset="0"/>
              </a:rPr>
              <a:t>-</a:t>
            </a:r>
            <a:r>
              <a:rPr lang="en-US" altLang="zh-CN" sz="1000" dirty="0">
                <a:latin typeface="Porsche Next TT" charset="0"/>
                <a:ea typeface="Porsche Next TT" charset="0"/>
                <a:cs typeface="Porsche Next TT" charset="0"/>
              </a:rPr>
              <a:t> 09:00</a:t>
            </a:r>
            <a:r>
              <a:rPr sz="1000" dirty="0">
                <a:latin typeface="Porsche Next TT" charset="0"/>
                <a:ea typeface="Porsche Next TT" charset="0"/>
                <a:cs typeface="Porsche Next TT" charset="0"/>
              </a:rPr>
              <a:t>	</a:t>
            </a:r>
            <a:r>
              <a:rPr sz="1000" dirty="0">
                <a:latin typeface="simhei_porsche" panose="02010609060101010101" pitchFamily="49" charset="-122"/>
                <a:ea typeface="simhei_porsche" panose="02010609060101010101" pitchFamily="49" charset="-122"/>
                <a:cs typeface="Porsche Next TT" charset="0"/>
                <a:sym typeface="simhei_porsche"/>
              </a:rPr>
              <a:t>酒店早餐</a:t>
            </a:r>
          </a:p>
          <a:p>
            <a:pPr>
              <a:defRPr sz="1200">
                <a:latin typeface="Porsche Next TT"/>
                <a:ea typeface="Porsche Next TT"/>
                <a:cs typeface="Porsche Next TT"/>
                <a:sym typeface="Porsche Next TT"/>
              </a:defRPr>
            </a:pPr>
            <a:r>
              <a:rPr sz="1000" dirty="0">
                <a:latin typeface="Porsche Next TT" charset="0"/>
                <a:ea typeface="Porsche Next TT" charset="0"/>
                <a:cs typeface="Porsche Next TT" charset="0"/>
              </a:rPr>
              <a:t>0</a:t>
            </a:r>
            <a:r>
              <a:rPr lang="en-US" altLang="zh-CN" sz="1000" dirty="0">
                <a:latin typeface="Porsche Next TT" charset="0"/>
                <a:ea typeface="Porsche Next TT" charset="0"/>
                <a:cs typeface="Porsche Next TT" charset="0"/>
              </a:rPr>
              <a:t>9</a:t>
            </a:r>
            <a:r>
              <a:rPr sz="1000" dirty="0">
                <a:latin typeface="Porsche Next TT" charset="0"/>
                <a:ea typeface="Porsche Next TT" charset="0"/>
                <a:cs typeface="Porsche Next TT" charset="0"/>
              </a:rPr>
              <a:t>:00</a:t>
            </a:r>
            <a:r>
              <a:rPr lang="ru-RU" altLang="zh-CN" sz="1000" dirty="0">
                <a:latin typeface="Porsche Next TT" charset="0"/>
                <a:ea typeface="Porsche Next TT" charset="0"/>
                <a:cs typeface="Porsche Next TT" charset="0"/>
              </a:rPr>
              <a:t> - </a:t>
            </a:r>
            <a:r>
              <a:rPr lang="en-US" altLang="zh-CN" sz="1000" dirty="0">
                <a:latin typeface="Porsche Next TT" charset="0"/>
                <a:ea typeface="Porsche Next TT" charset="0"/>
                <a:cs typeface="Porsche Next TT" charset="0"/>
              </a:rPr>
              <a:t>16:00</a:t>
            </a:r>
            <a:r>
              <a:rPr sz="1000" dirty="0">
                <a:latin typeface="Porsche Next TT" charset="0"/>
                <a:ea typeface="Porsche Next TT" charset="0"/>
                <a:cs typeface="Porsche Next TT" charset="0"/>
              </a:rPr>
              <a:t>     	</a:t>
            </a:r>
            <a:r>
              <a:rPr lang="zh-CN" altLang="en-US" sz="1000" dirty="0">
                <a:latin typeface="simhei_porsche" panose="02010609060101010101" pitchFamily="49" charset="-122"/>
                <a:ea typeface="simhei_porsche" panose="02010609060101010101" pitchFamily="49" charset="-122"/>
                <a:cs typeface="Porsche Next TT" charset="0"/>
              </a:rPr>
              <a:t>当日活动</a:t>
            </a:r>
          </a:p>
          <a:p>
            <a:pPr>
              <a:defRPr sz="1200">
                <a:latin typeface="Porsche Next TT"/>
                <a:ea typeface="Porsche Next TT"/>
                <a:cs typeface="Porsche Next TT"/>
                <a:sym typeface="Porsche Next TT"/>
              </a:defRPr>
            </a:pPr>
            <a:r>
              <a:rPr sz="1000" dirty="0">
                <a:latin typeface="Porsche Next TT" charset="0"/>
                <a:ea typeface="Porsche Next TT" charset="0"/>
                <a:cs typeface="Porsche Next TT" charset="0"/>
              </a:rPr>
              <a:t>1</a:t>
            </a:r>
            <a:r>
              <a:rPr lang="en-US" altLang="zh-CN" sz="1000" dirty="0">
                <a:latin typeface="Porsche Next TT" charset="0"/>
                <a:ea typeface="Porsche Next TT" charset="0"/>
                <a:cs typeface="Porsche Next TT" charset="0"/>
              </a:rPr>
              <a:t>6</a:t>
            </a:r>
            <a:r>
              <a:rPr sz="1000" dirty="0">
                <a:latin typeface="Porsche Next TT" charset="0"/>
                <a:ea typeface="Porsche Next TT" charset="0"/>
                <a:cs typeface="Porsche Next TT" charset="0"/>
              </a:rPr>
              <a:t>:00 </a:t>
            </a:r>
            <a:r>
              <a:rPr lang="en-US" sz="1000" dirty="0">
                <a:latin typeface="Porsche Next TT" charset="0"/>
                <a:ea typeface="Porsche Next TT" charset="0"/>
                <a:cs typeface="Porsche Next TT" charset="0"/>
              </a:rPr>
              <a:t>- </a:t>
            </a:r>
            <a:r>
              <a:rPr sz="1000" dirty="0">
                <a:latin typeface="Porsche Next TT" charset="0"/>
                <a:ea typeface="Porsche Next TT" charset="0"/>
                <a:cs typeface="Porsche Next TT" charset="0"/>
              </a:rPr>
              <a:t>1</a:t>
            </a:r>
            <a:r>
              <a:rPr lang="en-US" altLang="zh-CN" sz="1000" dirty="0">
                <a:latin typeface="Porsche Next TT" charset="0"/>
                <a:ea typeface="Porsche Next TT" charset="0"/>
                <a:cs typeface="Porsche Next TT" charset="0"/>
              </a:rPr>
              <a:t>7</a:t>
            </a:r>
            <a:r>
              <a:rPr sz="1000" dirty="0">
                <a:latin typeface="Porsche Next TT" charset="0"/>
                <a:ea typeface="Porsche Next TT" charset="0"/>
                <a:cs typeface="Porsche Next TT" charset="0"/>
              </a:rPr>
              <a:t>:00     	</a:t>
            </a:r>
            <a:r>
              <a:rPr sz="1000" dirty="0">
                <a:latin typeface="simhei_porsche" panose="02010609060101010101" pitchFamily="49" charset="-122"/>
                <a:ea typeface="simhei_porsche" panose="02010609060101010101" pitchFamily="49" charset="-122"/>
                <a:cs typeface="Porsche Next TT" charset="0"/>
                <a:sym typeface="simhei_porsche"/>
              </a:rPr>
              <a:t>返回酒店</a:t>
            </a:r>
            <a:r>
              <a:rPr lang="en-US" sz="1000" dirty="0">
                <a:latin typeface="Porsche Next TT" charset="0"/>
                <a:ea typeface="Porsche Next TT" charset="0"/>
                <a:cs typeface="Porsche Next TT" charset="0"/>
                <a:sym typeface="simhei_porsche"/>
              </a:rPr>
              <a:t> </a:t>
            </a:r>
            <a:endParaRPr sz="1000" dirty="0">
              <a:latin typeface="Porsche Next TT" charset="0"/>
              <a:ea typeface="Porsche Next TT" charset="0"/>
              <a:cs typeface="Porsche Next TT" charset="0"/>
              <a:sym typeface="simhei_porsche"/>
            </a:endParaRPr>
          </a:p>
          <a:p>
            <a:pPr>
              <a:spcBef>
                <a:spcPts val="200"/>
              </a:spcBef>
              <a:defRPr sz="1200">
                <a:latin typeface="Porsche Next TT"/>
                <a:ea typeface="Porsche Next TT"/>
                <a:cs typeface="Porsche Next TT"/>
                <a:sym typeface="Porsche Next TT"/>
              </a:defRPr>
            </a:pPr>
            <a:r>
              <a:rPr sz="1000" dirty="0">
                <a:latin typeface="Porsche Next TT" charset="0"/>
                <a:ea typeface="Porsche Next TT" charset="0"/>
                <a:cs typeface="Porsche Next TT" charset="0"/>
              </a:rPr>
              <a:t>1</a:t>
            </a:r>
            <a:r>
              <a:rPr lang="en-US" altLang="zh-CN" sz="1000" dirty="0">
                <a:latin typeface="Porsche Next TT" charset="0"/>
                <a:ea typeface="Porsche Next TT" charset="0"/>
                <a:cs typeface="Porsche Next TT" charset="0"/>
              </a:rPr>
              <a:t>8</a:t>
            </a:r>
            <a:r>
              <a:rPr sz="1000" dirty="0">
                <a:latin typeface="Porsche Next TT" charset="0"/>
                <a:ea typeface="Porsche Next TT" charset="0"/>
                <a:cs typeface="Porsche Next TT" charset="0"/>
              </a:rPr>
              <a:t>:</a:t>
            </a:r>
            <a:r>
              <a:rPr lang="en-US" altLang="zh-CN" sz="1000" dirty="0">
                <a:latin typeface="Porsche Next TT" charset="0"/>
                <a:ea typeface="Porsche Next TT" charset="0"/>
                <a:cs typeface="Porsche Next TT" charset="0"/>
              </a:rPr>
              <a:t>0</a:t>
            </a:r>
            <a:r>
              <a:rPr sz="1000" dirty="0">
                <a:latin typeface="Porsche Next TT" charset="0"/>
                <a:ea typeface="Porsche Next TT" charset="0"/>
                <a:cs typeface="Porsche Next TT" charset="0"/>
              </a:rPr>
              <a:t>0 </a:t>
            </a:r>
            <a:r>
              <a:rPr lang="ru-RU" altLang="zh-CN" sz="1000" dirty="0">
                <a:latin typeface="Porsche Next TT" charset="0"/>
                <a:ea typeface="Porsche Next TT" charset="0"/>
                <a:cs typeface="Porsche Next TT" charset="0"/>
              </a:rPr>
              <a:t>- </a:t>
            </a:r>
            <a:r>
              <a:rPr sz="1000" dirty="0">
                <a:latin typeface="Porsche Next TT" charset="0"/>
                <a:ea typeface="Porsche Next TT" charset="0"/>
                <a:cs typeface="Porsche Next TT" charset="0"/>
              </a:rPr>
              <a:t>1</a:t>
            </a:r>
            <a:r>
              <a:rPr lang="en-US" altLang="zh-CN" sz="1000" dirty="0">
                <a:latin typeface="Porsche Next TT" charset="0"/>
                <a:ea typeface="Porsche Next TT" charset="0"/>
                <a:cs typeface="Porsche Next TT" charset="0"/>
              </a:rPr>
              <a:t>9</a:t>
            </a:r>
            <a:r>
              <a:rPr sz="1000" dirty="0">
                <a:latin typeface="Porsche Next TT" charset="0"/>
                <a:ea typeface="Porsche Next TT" charset="0"/>
                <a:cs typeface="Porsche Next TT" charset="0"/>
              </a:rPr>
              <a:t>:</a:t>
            </a:r>
            <a:r>
              <a:rPr lang="en-US" altLang="zh-CN" sz="1000" dirty="0">
                <a:latin typeface="Porsche Next TT" charset="0"/>
                <a:ea typeface="Porsche Next TT" charset="0"/>
                <a:cs typeface="Porsche Next TT" charset="0"/>
              </a:rPr>
              <a:t>0</a:t>
            </a:r>
            <a:r>
              <a:rPr sz="1000" dirty="0">
                <a:latin typeface="Porsche Next TT" charset="0"/>
                <a:ea typeface="Porsche Next TT" charset="0"/>
                <a:cs typeface="Porsche Next TT" charset="0"/>
              </a:rPr>
              <a:t>0     	</a:t>
            </a:r>
            <a:r>
              <a:rPr sz="1000" dirty="0">
                <a:latin typeface="simhei_porsche" panose="02010609060101010101" pitchFamily="49" charset="-122"/>
                <a:ea typeface="simhei_porsche" panose="02010609060101010101" pitchFamily="49" charset="-122"/>
                <a:cs typeface="Porsche Next TT" charset="0"/>
                <a:sym typeface="simhei_porsche"/>
              </a:rPr>
              <a:t>鸡尾酒社交环节</a:t>
            </a:r>
          </a:p>
          <a:p>
            <a:pPr>
              <a:spcBef>
                <a:spcPts val="200"/>
              </a:spcBef>
              <a:defRPr sz="1200">
                <a:latin typeface="Porsche Next TT"/>
                <a:ea typeface="Porsche Next TT"/>
                <a:cs typeface="Porsche Next TT"/>
                <a:sym typeface="Porsche Next TT"/>
              </a:defRPr>
            </a:pPr>
            <a:r>
              <a:rPr sz="1000" dirty="0">
                <a:latin typeface="Porsche Next TT" charset="0"/>
                <a:ea typeface="Porsche Next TT" charset="0"/>
                <a:cs typeface="Porsche Next TT" charset="0"/>
              </a:rPr>
              <a:t>1</a:t>
            </a:r>
            <a:r>
              <a:rPr lang="en-US" altLang="zh-CN" sz="1000" dirty="0">
                <a:latin typeface="Porsche Next TT" charset="0"/>
                <a:ea typeface="Porsche Next TT" charset="0"/>
                <a:cs typeface="Porsche Next TT" charset="0"/>
              </a:rPr>
              <a:t>9</a:t>
            </a:r>
            <a:r>
              <a:rPr sz="1000" dirty="0">
                <a:latin typeface="Porsche Next TT" charset="0"/>
                <a:ea typeface="Porsche Next TT" charset="0"/>
                <a:cs typeface="Porsche Next TT" charset="0"/>
              </a:rPr>
              <a:t>:</a:t>
            </a:r>
            <a:r>
              <a:rPr lang="en-US" altLang="zh-CN" sz="1000" dirty="0">
                <a:latin typeface="Porsche Next TT" charset="0"/>
                <a:ea typeface="Porsche Next TT" charset="0"/>
                <a:cs typeface="Porsche Next TT" charset="0"/>
              </a:rPr>
              <a:t>0</a:t>
            </a:r>
            <a:r>
              <a:rPr sz="1000" dirty="0">
                <a:latin typeface="Porsche Next TT" charset="0"/>
                <a:ea typeface="Porsche Next TT" charset="0"/>
                <a:cs typeface="Porsche Next TT" charset="0"/>
              </a:rPr>
              <a:t>0 </a:t>
            </a:r>
            <a:r>
              <a:rPr lang="en-US" sz="1000" dirty="0">
                <a:latin typeface="Porsche Next TT" charset="0"/>
                <a:ea typeface="Porsche Next TT" charset="0"/>
                <a:cs typeface="Porsche Next TT" charset="0"/>
              </a:rPr>
              <a:t>- </a:t>
            </a:r>
            <a:r>
              <a:rPr sz="1000" dirty="0">
                <a:latin typeface="Porsche Next TT" charset="0"/>
                <a:ea typeface="Porsche Next TT" charset="0"/>
                <a:cs typeface="Porsche Next TT" charset="0"/>
              </a:rPr>
              <a:t>21:30     	</a:t>
            </a:r>
            <a:r>
              <a:rPr sz="1000" dirty="0" err="1">
                <a:latin typeface="simhei_porsche" panose="02010609060101010101" pitchFamily="49" charset="-122"/>
                <a:ea typeface="simhei_porsche" panose="02010609060101010101" pitchFamily="49" charset="-122"/>
                <a:cs typeface="Porsche Next TT" charset="0"/>
                <a:sym typeface="simhei_porsche"/>
              </a:rPr>
              <a:t>晚宴（酒店</a:t>
            </a:r>
            <a:r>
              <a:rPr lang="en-US" altLang="zh-CN" sz="1000" dirty="0">
                <a:latin typeface="simhei_porsche" panose="02010609060101010101" pitchFamily="49" charset="-122"/>
                <a:ea typeface="simhei_porsche" panose="02010609060101010101" pitchFamily="49" charset="-122"/>
                <a:cs typeface="Porsche Next TT" charset="0"/>
                <a:sym typeface="simhei_porsche"/>
              </a:rPr>
              <a:t> </a:t>
            </a:r>
            <a:r>
              <a:rPr lang="en-US" altLang="zh-CN" sz="1000" dirty="0">
                <a:latin typeface="Porsche Next TT" panose="020B0504020101010102" pitchFamily="34" charset="0"/>
                <a:ea typeface="simhei_porsche" panose="02010609060101010101" pitchFamily="49" charset="-122"/>
                <a:cs typeface="Porsche Next TT" panose="020B0504020101010102" pitchFamily="34" charset="0"/>
                <a:sym typeface="simhei_porsche"/>
              </a:rPr>
              <a:t>2</a:t>
            </a:r>
            <a:r>
              <a:rPr lang="en-US" altLang="zh-CN" sz="1000" dirty="0">
                <a:latin typeface="simhei_porsche" panose="02010609060101010101" pitchFamily="49" charset="-122"/>
                <a:ea typeface="simhei_porsche" panose="02010609060101010101" pitchFamily="49" charset="-122"/>
                <a:cs typeface="Porsche Next TT" charset="0"/>
                <a:sym typeface="simhei_porsche"/>
              </a:rPr>
              <a:t> </a:t>
            </a:r>
            <a:r>
              <a:rPr sz="1000" dirty="0" err="1">
                <a:latin typeface="simhei_porsche" panose="02010609060101010101" pitchFamily="49" charset="-122"/>
                <a:ea typeface="simhei_porsche" panose="02010609060101010101" pitchFamily="49" charset="-122"/>
                <a:cs typeface="Porsche Next TT" charset="0"/>
                <a:sym typeface="simhei_porsche"/>
              </a:rPr>
              <a:t>楼宴会厅</a:t>
            </a:r>
            <a:r>
              <a:rPr sz="1000" dirty="0">
                <a:latin typeface="simhei_porsche" panose="02010609060101010101" pitchFamily="49" charset="-122"/>
                <a:ea typeface="simhei_porsche" panose="02010609060101010101" pitchFamily="49" charset="-122"/>
                <a:cs typeface="Porsche Next TT" charset="0"/>
                <a:sym typeface="simhei_porsche"/>
              </a:rPr>
              <a:t>）</a:t>
            </a:r>
          </a:p>
          <a:p>
            <a:pPr>
              <a:spcBef>
                <a:spcPts val="400"/>
              </a:spcBef>
              <a:defRPr sz="1200">
                <a:latin typeface="Porsche Next TT"/>
                <a:ea typeface="Porsche Next TT"/>
                <a:cs typeface="Porsche Next TT"/>
                <a:sym typeface="Porsche Next TT"/>
              </a:defRPr>
            </a:pPr>
            <a:endParaRPr sz="1000" dirty="0">
              <a:latin typeface="Porsche Next TT" charset="0"/>
              <a:ea typeface="Porsche Next TT" charset="0"/>
              <a:cs typeface="Porsche Next TT" charset="0"/>
              <a:sym typeface="simhei_porsche"/>
            </a:endParaRPr>
          </a:p>
          <a:p>
            <a:pPr>
              <a:lnSpc>
                <a:spcPct val="115000"/>
              </a:lnSpc>
              <a:defRPr sz="1200" b="1">
                <a:latin typeface="Porsche Next TT"/>
                <a:ea typeface="Porsche Next TT"/>
                <a:cs typeface="Porsche Next TT"/>
                <a:sym typeface="Porsche Next TT"/>
              </a:defRPr>
            </a:pPr>
            <a:r>
              <a:rPr sz="1000" dirty="0">
                <a:latin typeface="Porsche Next TT" charset="0"/>
                <a:ea typeface="Porsche Next TT" charset="0"/>
                <a:cs typeface="Porsche Next TT" charset="0"/>
              </a:rPr>
              <a:t>201</a:t>
            </a:r>
            <a:r>
              <a:rPr lang="en-US" altLang="zh-CN" sz="1000" dirty="0">
                <a:latin typeface="Porsche Next TT" charset="0"/>
                <a:ea typeface="Porsche Next TT" charset="0"/>
                <a:cs typeface="Porsche Next TT" charset="0"/>
              </a:rPr>
              <a:t>9</a:t>
            </a:r>
            <a:r>
              <a:rPr sz="1000" dirty="0">
                <a:latin typeface="Porsche Next TT" charset="0"/>
                <a:ea typeface="Porsche Next TT" charset="0"/>
                <a:cs typeface="Porsche Next TT" charset="0"/>
              </a:rPr>
              <a:t> </a:t>
            </a:r>
            <a:r>
              <a:rPr sz="1000" dirty="0">
                <a:latin typeface="simhei_porsche" panose="02010609060101010101" pitchFamily="49" charset="-122"/>
                <a:ea typeface="simhei_porsche" panose="02010609060101010101" pitchFamily="49" charset="-122"/>
                <a:cs typeface="Porsche Next TT" charset="0"/>
                <a:sym typeface="simhei_porsche"/>
              </a:rPr>
              <a:t>年</a:t>
            </a:r>
            <a:r>
              <a:rPr sz="1000" dirty="0">
                <a:latin typeface="Porsche Next TT" charset="0"/>
                <a:ea typeface="Porsche Next TT" charset="0"/>
                <a:cs typeface="Porsche Next TT" charset="0"/>
                <a:sym typeface="simhei_porsche"/>
              </a:rPr>
              <a:t> </a:t>
            </a:r>
            <a:r>
              <a:rPr sz="1000" dirty="0">
                <a:latin typeface="Porsche Next TT" charset="0"/>
                <a:ea typeface="Porsche Next TT" charset="0"/>
                <a:cs typeface="Porsche Next TT" charset="0"/>
              </a:rPr>
              <a:t>12 </a:t>
            </a:r>
            <a:r>
              <a:rPr sz="1000" dirty="0" err="1">
                <a:latin typeface="simhei_porsche" panose="02010609060101010101" pitchFamily="49" charset="-122"/>
                <a:ea typeface="simhei_porsche" panose="02010609060101010101" pitchFamily="49" charset="-122"/>
                <a:cs typeface="Porsche Next TT" charset="0"/>
                <a:sym typeface="simhei_porsche"/>
              </a:rPr>
              <a:t>月</a:t>
            </a:r>
            <a:r>
              <a:rPr sz="1000" dirty="0">
                <a:latin typeface="Porsche Next TT" charset="0"/>
                <a:ea typeface="Porsche Next TT" charset="0"/>
                <a:cs typeface="Porsche Next TT" charset="0"/>
                <a:sym typeface="simhei_porsche"/>
              </a:rPr>
              <a:t> </a:t>
            </a:r>
            <a:r>
              <a:rPr lang="en-US" altLang="zh-CN" sz="1000" dirty="0">
                <a:latin typeface="Porsche Next TT" charset="0"/>
                <a:ea typeface="Porsche Next TT" charset="0"/>
                <a:cs typeface="Porsche Next TT" charset="0"/>
                <a:sym typeface="Porsche Next TT"/>
              </a:rPr>
              <a:t>3</a:t>
            </a:r>
            <a:r>
              <a:rPr sz="1000" dirty="0">
                <a:latin typeface="Porsche Next TT" charset="0"/>
                <a:ea typeface="Porsche Next TT" charset="0"/>
                <a:cs typeface="Porsche Next TT" charset="0"/>
              </a:rPr>
              <a:t> </a:t>
            </a:r>
            <a:r>
              <a:rPr sz="1000" dirty="0">
                <a:latin typeface="simhei_porsche" panose="02010609060101010101" pitchFamily="49" charset="-122"/>
                <a:ea typeface="simhei_porsche" panose="02010609060101010101" pitchFamily="49" charset="-122"/>
                <a:cs typeface="Porsche Next TT" charset="0"/>
                <a:sym typeface="simhei_porsche"/>
              </a:rPr>
              <a:t>日</a:t>
            </a:r>
          </a:p>
          <a:p>
            <a:pPr>
              <a:defRPr sz="1200">
                <a:latin typeface="Porsche Next TT"/>
                <a:ea typeface="Porsche Next TT"/>
                <a:cs typeface="Porsche Next TT"/>
                <a:sym typeface="Porsche Next TT"/>
              </a:defRPr>
            </a:pPr>
            <a:r>
              <a:rPr sz="1000" dirty="0">
                <a:latin typeface="Porsche Next TT" charset="0"/>
                <a:ea typeface="Porsche Next TT" charset="0"/>
                <a:cs typeface="Porsche Next TT" charset="0"/>
              </a:rPr>
              <a:t>0</a:t>
            </a:r>
            <a:r>
              <a:rPr lang="en-US" altLang="zh-CN" sz="1000" dirty="0">
                <a:latin typeface="Porsche Next TT" charset="0"/>
                <a:ea typeface="Porsche Next TT" charset="0"/>
                <a:cs typeface="Porsche Next TT" charset="0"/>
              </a:rPr>
              <a:t>6</a:t>
            </a:r>
            <a:r>
              <a:rPr sz="1000" dirty="0">
                <a:latin typeface="Porsche Next TT" charset="0"/>
                <a:ea typeface="Porsche Next TT" charset="0"/>
                <a:cs typeface="Porsche Next TT" charset="0"/>
              </a:rPr>
              <a:t>:</a:t>
            </a:r>
            <a:r>
              <a:rPr lang="en-US" altLang="zh-CN" sz="1000" dirty="0">
                <a:latin typeface="Porsche Next TT" charset="0"/>
                <a:ea typeface="Porsche Next TT" charset="0"/>
                <a:cs typeface="Porsche Next TT" charset="0"/>
              </a:rPr>
              <a:t>3</a:t>
            </a:r>
            <a:r>
              <a:rPr sz="1000" dirty="0">
                <a:latin typeface="Porsche Next TT" charset="0"/>
                <a:ea typeface="Porsche Next TT" charset="0"/>
                <a:cs typeface="Porsche Next TT" charset="0"/>
              </a:rPr>
              <a:t>0 </a:t>
            </a:r>
            <a:r>
              <a:rPr lang="en-US" sz="1000" dirty="0">
                <a:latin typeface="Porsche Next TT" charset="0"/>
                <a:ea typeface="Porsche Next TT" charset="0"/>
                <a:cs typeface="Porsche Next TT" charset="0"/>
              </a:rPr>
              <a:t>- </a:t>
            </a:r>
            <a:r>
              <a:rPr sz="1000" dirty="0">
                <a:latin typeface="Porsche Next TT" charset="0"/>
                <a:ea typeface="Porsche Next TT" charset="0"/>
                <a:cs typeface="Porsche Next TT" charset="0"/>
              </a:rPr>
              <a:t>10:30     	</a:t>
            </a:r>
            <a:r>
              <a:rPr sz="1000" dirty="0">
                <a:latin typeface="simhei_porsche" panose="02010609060101010101" pitchFamily="49" charset="-122"/>
                <a:ea typeface="simhei_porsche" panose="02010609060101010101" pitchFamily="49" charset="-122"/>
                <a:cs typeface="Porsche Next TT" charset="0"/>
                <a:sym typeface="simhei_porsche"/>
              </a:rPr>
              <a:t>酒店早餐</a:t>
            </a:r>
          </a:p>
          <a:p>
            <a:pPr>
              <a:defRPr sz="1200">
                <a:latin typeface="Porsche Next TT"/>
                <a:ea typeface="Porsche Next TT"/>
                <a:cs typeface="Porsche Next TT"/>
                <a:sym typeface="Porsche Next TT"/>
              </a:defRPr>
            </a:pPr>
            <a:r>
              <a:rPr lang="zh-CN" altLang="en-US" sz="1000" dirty="0">
                <a:latin typeface="simhei_porsche" panose="02010609060101010101" pitchFamily="49" charset="-122"/>
                <a:ea typeface="simhei_porsche" panose="02010609060101010101" pitchFamily="49" charset="-122"/>
                <a:cs typeface="Porsche Next TT" charset="0"/>
              </a:rPr>
              <a:t>全天</a:t>
            </a:r>
            <a:r>
              <a:rPr sz="1000" dirty="0">
                <a:latin typeface="Porsche Next TT" charset="0"/>
                <a:ea typeface="Porsche Next TT" charset="0"/>
                <a:cs typeface="Porsche Next TT" charset="0"/>
              </a:rPr>
              <a:t>	</a:t>
            </a:r>
            <a:r>
              <a:rPr sz="1000" dirty="0">
                <a:latin typeface="simhei_porsche" panose="02010609060101010101" pitchFamily="49" charset="-122"/>
                <a:ea typeface="simhei_porsche" panose="02010609060101010101" pitchFamily="49" charset="-122"/>
                <a:cs typeface="Porsche Next TT" charset="0"/>
                <a:sym typeface="simhei_porsche"/>
              </a:rPr>
              <a:t>班车送机（每</a:t>
            </a:r>
            <a:r>
              <a:rPr lang="en-US" altLang="zh-CN" sz="1000" dirty="0">
                <a:latin typeface="simhei_porsche" panose="02010609060101010101" pitchFamily="49" charset="-122"/>
                <a:ea typeface="simhei_porsche" panose="02010609060101010101" pitchFamily="49" charset="-122"/>
                <a:cs typeface="Porsche Next TT" charset="0"/>
                <a:sym typeface="simhei_porsche"/>
              </a:rPr>
              <a:t>xxx</a:t>
            </a:r>
            <a:r>
              <a:rPr sz="1000" dirty="0">
                <a:latin typeface="simhei_porsche" panose="02010609060101010101" pitchFamily="49" charset="-122"/>
                <a:ea typeface="simhei_porsche" panose="02010609060101010101" pitchFamily="49" charset="-122"/>
                <a:cs typeface="Porsche Next TT" charset="0"/>
                <a:sym typeface="simhei_porsche"/>
              </a:rPr>
              <a:t>分钟一班）</a:t>
            </a:r>
          </a:p>
          <a:p>
            <a:pPr>
              <a:lnSpc>
                <a:spcPct val="115000"/>
              </a:lnSpc>
              <a:defRPr sz="1200" b="1">
                <a:latin typeface="Porsche Next TT"/>
                <a:ea typeface="Porsche Next TT"/>
                <a:cs typeface="Porsche Next TT"/>
                <a:sym typeface="Porsche Next TT"/>
              </a:defRPr>
            </a:pPr>
            <a:r>
              <a:rPr sz="1000" dirty="0">
                <a:latin typeface="Porsche Next TT" charset="0"/>
                <a:ea typeface="Porsche Next TT" charset="0"/>
                <a:cs typeface="Porsche Next TT" charset="0"/>
              </a:rPr>
              <a:t>                                     	</a:t>
            </a:r>
            <a:endParaRPr sz="1000" dirty="0">
              <a:latin typeface="Porsche Next TT" charset="0"/>
              <a:ea typeface="Porsche Next TT" charset="0"/>
              <a:cs typeface="Porsche Next TT" charset="0"/>
              <a:sym typeface="simhei_porsche"/>
            </a:endParaRPr>
          </a:p>
        </p:txBody>
      </p:sp>
      <p:sp>
        <p:nvSpPr>
          <p:cNvPr id="15" name="矩形 14"/>
          <p:cNvSpPr/>
          <p:nvPr/>
        </p:nvSpPr>
        <p:spPr>
          <a:xfrm>
            <a:off x="8866507" y="4702345"/>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pic>
        <p:nvPicPr>
          <p:cNvPr id="11" name="Picture 8">
            <a:extLst>
              <a:ext uri="{FF2B5EF4-FFF2-40B4-BE49-F238E27FC236}">
                <a16:creationId xmlns:a16="http://schemas.microsoft.com/office/drawing/2014/main" id="{B8E67038-E08E-4B49-B133-493A63309874}"/>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313422" y="887241"/>
            <a:ext cx="2113705" cy="3757697"/>
          </a:xfrm>
          <a:prstGeom prst="rect">
            <a:avLst/>
          </a:prstGeom>
          <a:ln w="6350">
            <a:solidFill>
              <a:schemeClr val="bg1">
                <a:lumMod val="65000"/>
              </a:schemeClr>
            </a:solidFill>
          </a:ln>
        </p:spPr>
      </p:pic>
      <p:sp>
        <p:nvSpPr>
          <p:cNvPr id="3" name="文本框 2"/>
          <p:cNvSpPr txBox="1"/>
          <p:nvPr/>
        </p:nvSpPr>
        <p:spPr>
          <a:xfrm>
            <a:off x="5548162" y="2317491"/>
            <a:ext cx="1077451" cy="2462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日程安排 </a:t>
            </a:r>
          </a:p>
        </p:txBody>
      </p:sp>
    </p:spTree>
    <p:extLst>
      <p:ext uri="{BB962C8B-B14F-4D97-AF65-F5344CB8AC3E}">
        <p14:creationId xmlns:p14="http://schemas.microsoft.com/office/powerpoint/2010/main" val="606866490"/>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806E64CA-AA85-E046-86FB-348DEEEE653A}"/>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6065208" y="715379"/>
            <a:ext cx="2669361" cy="1779574"/>
          </a:xfrm>
          <a:prstGeom prst="rect">
            <a:avLst/>
          </a:prstGeom>
        </p:spPr>
      </p:pic>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活动详情  </a:t>
            </a:r>
            <a:r>
              <a:rPr lang="en-US" altLang="zh-CN" sz="1600" dirty="0">
                <a:latin typeface="Porsche Next TT" panose="020B0504020101010102" pitchFamily="34" charset="0"/>
                <a:ea typeface="SimHei" panose="02010609060101010101" pitchFamily="49" charset="-122"/>
                <a:cs typeface="Porsche Next TT" panose="020B0504020101010102" pitchFamily="34" charset="0"/>
              </a:rPr>
              <a:t> -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 活动信息</a:t>
            </a:r>
            <a:endParaRPr lang="en-US" altLang="zh-CN" sz="1200" dirty="0">
              <a:latin typeface="Porsche Next TT" panose="020B0504020101010102" pitchFamily="34" charset="0"/>
              <a:ea typeface="SimHei" panose="02010609060101010101" pitchFamily="49" charset="-122"/>
              <a:cs typeface="Porsche Next TT" panose="020B0504020101010102" pitchFamily="34" charset="0"/>
            </a:endParaRPr>
          </a:p>
        </p:txBody>
      </p:sp>
      <p:sp>
        <p:nvSpPr>
          <p:cNvPr id="5" name="TextBox 1"/>
          <p:cNvSpPr txBox="1"/>
          <p:nvPr/>
        </p:nvSpPr>
        <p:spPr>
          <a:xfrm>
            <a:off x="6059618" y="2495454"/>
            <a:ext cx="2649472" cy="1600438"/>
          </a:xfrm>
          <a:prstGeom prst="rect">
            <a:avLst/>
          </a:prstGeom>
          <a:noFill/>
          <a:ln>
            <a:solidFill>
              <a:srgbClr val="FF0000"/>
            </a:solidFill>
          </a:ln>
        </p:spPr>
        <p:txBody>
          <a:bodyPr wrap="square" rtlCol="0">
            <a:spAutoFit/>
          </a:bodyPr>
          <a:lstStyle/>
          <a:p>
            <a:pPr algn="ctr"/>
            <a:endParaRPr lang="en-US" sz="1400" dirty="0">
              <a:solidFill>
                <a:srgbClr val="FF0000"/>
              </a:solidFill>
              <a:latin typeface="simhei_porsche" pitchFamily="49" charset="-122"/>
              <a:ea typeface="simhei_porsche" pitchFamily="49" charset="-122"/>
            </a:endParaRPr>
          </a:p>
          <a:p>
            <a:pPr algn="ctr"/>
            <a:r>
              <a:rPr lang="zh-CN" altLang="en-US" sz="1400" dirty="0">
                <a:latin typeface="Porsche Next TT" pitchFamily="34" charset="0"/>
                <a:ea typeface="simhei_porsche" pitchFamily="49" charset="-122"/>
                <a:cs typeface="Porsche Next TT" pitchFamily="34" charset="0"/>
              </a:rPr>
              <a:t>班车时刻表</a:t>
            </a:r>
            <a:endParaRPr lang="en-US" altLang="zh-CN" sz="1400" dirty="0">
              <a:latin typeface="Porsche Next TT" pitchFamily="34" charset="0"/>
              <a:ea typeface="simhei_porsche" pitchFamily="49" charset="-122"/>
              <a:cs typeface="Porsche Next TT" pitchFamily="34" charset="0"/>
            </a:endParaRPr>
          </a:p>
          <a:p>
            <a:pPr algn="ctr"/>
            <a:endParaRPr lang="en-US" sz="1400" dirty="0">
              <a:latin typeface="Porsche Next TT" pitchFamily="34" charset="0"/>
              <a:ea typeface="simhei_porsche" pitchFamily="49" charset="-122"/>
              <a:cs typeface="Porsche Next TT" pitchFamily="34" charset="0"/>
            </a:endParaRPr>
          </a:p>
          <a:p>
            <a:pPr algn="ctr"/>
            <a:r>
              <a:rPr lang="zh-CN" altLang="en-US" sz="1400" dirty="0">
                <a:latin typeface="Porsche Next TT" pitchFamily="34" charset="0"/>
                <a:ea typeface="simhei_porsche" pitchFamily="49" charset="-122"/>
                <a:cs typeface="Porsche Next TT" pitchFamily="34" charset="0"/>
              </a:rPr>
              <a:t>着装建议</a:t>
            </a:r>
            <a:endParaRPr lang="en-US" altLang="zh-CN" sz="1400" dirty="0">
              <a:latin typeface="Porsche Next TT" pitchFamily="34" charset="0"/>
              <a:ea typeface="simhei_porsche" pitchFamily="49" charset="-122"/>
              <a:cs typeface="Porsche Next TT" pitchFamily="34" charset="0"/>
            </a:endParaRPr>
          </a:p>
          <a:p>
            <a:pPr algn="ctr"/>
            <a:endParaRPr lang="en-US" sz="1400" dirty="0">
              <a:latin typeface="Porsche Next TT" pitchFamily="34" charset="0"/>
              <a:ea typeface="simhei_porsche" pitchFamily="49" charset="-122"/>
              <a:cs typeface="Porsche Next TT" pitchFamily="34" charset="0"/>
            </a:endParaRPr>
          </a:p>
          <a:p>
            <a:pPr algn="ctr"/>
            <a:r>
              <a:rPr lang="zh-CN" altLang="en-US" sz="1400" dirty="0">
                <a:latin typeface="Porsche Next TT" pitchFamily="34" charset="0"/>
                <a:ea typeface="simhei_porsche" pitchFamily="49" charset="-122"/>
                <a:cs typeface="Porsche Next TT" pitchFamily="34" charset="0"/>
              </a:rPr>
              <a:t>紧急联络</a:t>
            </a:r>
            <a:endParaRPr lang="en-US" altLang="zh-CN" sz="1400" dirty="0">
              <a:latin typeface="Porsche Next TT" pitchFamily="34" charset="0"/>
              <a:ea typeface="simhei_porsche" pitchFamily="49" charset="-122"/>
              <a:cs typeface="Porsche Next TT" pitchFamily="34" charset="0"/>
            </a:endParaRPr>
          </a:p>
          <a:p>
            <a:pPr algn="ctr"/>
            <a:endParaRPr lang="en-US" altLang="zh-CN" sz="1400" dirty="0">
              <a:latin typeface="Porsche Next TT" pitchFamily="34" charset="0"/>
              <a:ea typeface="simhei_porsche" pitchFamily="49" charset="-122"/>
              <a:cs typeface="Porsche Next TT" pitchFamily="34" charset="0"/>
            </a:endParaRPr>
          </a:p>
        </p:txBody>
      </p:sp>
      <p:pic>
        <p:nvPicPr>
          <p:cNvPr id="7" name="Picture 8">
            <a:extLst>
              <a:ext uri="{FF2B5EF4-FFF2-40B4-BE49-F238E27FC236}">
                <a16:creationId xmlns:a16="http://schemas.microsoft.com/office/drawing/2014/main" id="{16B8120E-A4E2-354D-8B78-A8467912F3F5}"/>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395232" y="992422"/>
            <a:ext cx="2115687" cy="3761220"/>
          </a:xfrm>
          <a:prstGeom prst="rect">
            <a:avLst/>
          </a:prstGeom>
          <a:ln w="6350">
            <a:solidFill>
              <a:schemeClr val="bg1">
                <a:lumMod val="65000"/>
              </a:schemeClr>
            </a:solidFill>
          </a:ln>
        </p:spPr>
      </p:pic>
      <p:sp>
        <p:nvSpPr>
          <p:cNvPr id="14" name="矩形 13"/>
          <p:cNvSpPr/>
          <p:nvPr/>
        </p:nvSpPr>
        <p:spPr>
          <a:xfrm>
            <a:off x="8866507" y="4702345"/>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sp>
        <p:nvSpPr>
          <p:cNvPr id="3" name="矩形 2"/>
          <p:cNvSpPr/>
          <p:nvPr/>
        </p:nvSpPr>
        <p:spPr>
          <a:xfrm>
            <a:off x="7703687" y="2097830"/>
            <a:ext cx="1005403"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活动信息</a:t>
            </a:r>
          </a:p>
        </p:txBody>
      </p:sp>
    </p:spTree>
    <p:extLst>
      <p:ext uri="{BB962C8B-B14F-4D97-AF65-F5344CB8AC3E}">
        <p14:creationId xmlns:p14="http://schemas.microsoft.com/office/powerpoint/2010/main" val="290225442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D55F6461-933F-3749-81C9-C1C57E86DE27}"/>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3578944" y="992421"/>
            <a:ext cx="2669361" cy="1779574"/>
          </a:xfrm>
          <a:prstGeom prst="rect">
            <a:avLst/>
          </a:prstGeom>
        </p:spPr>
      </p:pic>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cs typeface="Porsche Next TT" charset="0"/>
              </a:rPr>
              <a:t>活动详情</a:t>
            </a:r>
            <a:r>
              <a:rPr lang="zh-CN" altLang="en-US" sz="1600" dirty="0">
                <a:latin typeface="Porsche Next TT" charset="0"/>
                <a:ea typeface="Porsche Next TT" charset="0"/>
                <a:cs typeface="Porsche Next TT" charset="0"/>
              </a:rPr>
              <a:t>  </a:t>
            </a:r>
            <a:r>
              <a:rPr lang="en-US" altLang="zh-CN" sz="1600" dirty="0">
                <a:latin typeface="Porsche Next TT" charset="0"/>
                <a:ea typeface="Porsche Next TT" charset="0"/>
                <a:cs typeface="Porsche Next TT" charset="0"/>
              </a:rPr>
              <a:t> - </a:t>
            </a:r>
            <a:r>
              <a:rPr lang="zh-CN" altLang="en-US" sz="1600" dirty="0">
                <a:latin typeface="Porsche Next TT" charset="0"/>
                <a:ea typeface="Porsche Next TT" charset="0"/>
                <a:cs typeface="Porsche Next TT" charset="0"/>
              </a:rPr>
              <a:t> </a:t>
            </a:r>
            <a:r>
              <a:rPr lang="zh-CN" altLang="en-US" sz="1600" dirty="0"/>
              <a:t>活动信息</a:t>
            </a:r>
            <a:r>
              <a:rPr lang="zh-CN" altLang="en-US" sz="1600" dirty="0">
                <a:latin typeface="Porsche Next TT" charset="0"/>
                <a:ea typeface="Porsche Next TT" charset="0"/>
                <a:cs typeface="Porsche Next TT" charset="0"/>
              </a:rPr>
              <a:t> </a:t>
            </a:r>
            <a:r>
              <a:rPr lang="en-US" altLang="zh-CN" sz="1600" dirty="0">
                <a:latin typeface="Porsche Next TT" charset="0"/>
                <a:ea typeface="Porsche Next TT" charset="0"/>
                <a:cs typeface="Porsche Next TT" charset="0"/>
              </a:rPr>
              <a:t>–</a:t>
            </a:r>
            <a:r>
              <a:rPr lang="zh-CN" altLang="en-US" sz="1600" dirty="0">
                <a:latin typeface="Porsche Next TT" charset="0"/>
                <a:ea typeface="Porsche Next TT" charset="0"/>
                <a:cs typeface="Porsche Next TT" charset="0"/>
              </a:rPr>
              <a:t> </a:t>
            </a:r>
            <a:r>
              <a:rPr lang="zh-CN" altLang="en-US" sz="1600" dirty="0"/>
              <a:t>班车时刻表</a:t>
            </a:r>
            <a:endParaRPr lang="en-US" altLang="zh-CN" sz="1600" dirty="0"/>
          </a:p>
        </p:txBody>
      </p:sp>
      <p:sp>
        <p:nvSpPr>
          <p:cNvPr id="5" name="TextBox 1"/>
          <p:cNvSpPr txBox="1"/>
          <p:nvPr/>
        </p:nvSpPr>
        <p:spPr>
          <a:xfrm>
            <a:off x="6075527" y="1167189"/>
            <a:ext cx="1512168" cy="323165"/>
          </a:xfrm>
          <a:prstGeom prst="rect">
            <a:avLst/>
          </a:prstGeom>
          <a:noFill/>
        </p:spPr>
        <p:txBody>
          <a:bodyPr wrap="square" rtlCol="0">
            <a:spAutoFit/>
          </a:bodyPr>
          <a:lstStyle/>
          <a:p>
            <a:pPr algn="ctr"/>
            <a:r>
              <a:rPr lang="zh-CN" altLang="en-US" sz="1500" dirty="0">
                <a:latin typeface="Porsche Next TT" pitchFamily="34" charset="0"/>
                <a:ea typeface="simhei_porsche" pitchFamily="49" charset="-122"/>
                <a:cs typeface="Porsche Next TT" pitchFamily="34" charset="0"/>
              </a:rPr>
              <a:t>班车时刻表</a:t>
            </a:r>
            <a:endParaRPr lang="en-US" altLang="zh-CN" sz="1500" dirty="0">
              <a:latin typeface="Porsche Next TT" pitchFamily="34" charset="0"/>
              <a:ea typeface="simhei_porsche" pitchFamily="49" charset="-122"/>
              <a:cs typeface="Porsche Next TT" pitchFamily="34" charset="0"/>
            </a:endParaRPr>
          </a:p>
        </p:txBody>
      </p:sp>
      <p:pic>
        <p:nvPicPr>
          <p:cNvPr id="8" name="Picture 10">
            <a:extLst>
              <a:ext uri="{FF2B5EF4-FFF2-40B4-BE49-F238E27FC236}">
                <a16:creationId xmlns:a16="http://schemas.microsoft.com/office/drawing/2014/main" id="{55C21208-5B3D-1B4F-A175-B365B87924AB}"/>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389516" y="992421"/>
            <a:ext cx="2113705" cy="3757697"/>
          </a:xfrm>
          <a:prstGeom prst="rect">
            <a:avLst/>
          </a:prstGeom>
          <a:ln w="6350">
            <a:solidFill>
              <a:schemeClr val="bg1">
                <a:lumMod val="65000"/>
              </a:schemeClr>
            </a:solidFill>
          </a:ln>
        </p:spPr>
      </p:pic>
      <p:sp>
        <p:nvSpPr>
          <p:cNvPr id="15" name="矩形 14"/>
          <p:cNvSpPr/>
          <p:nvPr/>
        </p:nvSpPr>
        <p:spPr>
          <a:xfrm>
            <a:off x="8866507" y="4702345"/>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sp>
        <p:nvSpPr>
          <p:cNvPr id="12" name="矩形 11"/>
          <p:cNvSpPr/>
          <p:nvPr/>
        </p:nvSpPr>
        <p:spPr>
          <a:xfrm>
            <a:off x="5242902" y="2244366"/>
            <a:ext cx="1005403"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活动信息</a:t>
            </a:r>
          </a:p>
        </p:txBody>
      </p:sp>
      <p:graphicFrame>
        <p:nvGraphicFramePr>
          <p:cNvPr id="14" name="Table 7">
            <a:extLst>
              <a:ext uri="{FF2B5EF4-FFF2-40B4-BE49-F238E27FC236}">
                <a16:creationId xmlns:a16="http://schemas.microsoft.com/office/drawing/2014/main" id="{1D313630-CFD8-414C-88F0-530EF48DB9C8}"/>
              </a:ext>
            </a:extLst>
          </p:cNvPr>
          <p:cNvGraphicFramePr>
            <a:graphicFrameLocks noGrp="1"/>
          </p:cNvGraphicFramePr>
          <p:nvPr>
            <p:extLst>
              <p:ext uri="{D42A27DB-BD31-4B8C-83A1-F6EECF244321}">
                <p14:modId xmlns:p14="http://schemas.microsoft.com/office/powerpoint/2010/main" val="1519479401"/>
              </p:ext>
            </p:extLst>
          </p:nvPr>
        </p:nvGraphicFramePr>
        <p:xfrm>
          <a:off x="6248305" y="54353"/>
          <a:ext cx="3816424" cy="5632655"/>
        </p:xfrm>
        <a:graphic>
          <a:graphicData uri="http://schemas.openxmlformats.org/drawingml/2006/table">
            <a:tbl>
              <a:tblPr firstRow="1" bandRow="1">
                <a:tableStyleId>{073A0DAA-6AF3-43AB-8588-CEC1D06C72B9}</a:tableStyleId>
              </a:tblPr>
              <a:tblGrid>
                <a:gridCol w="1246053">
                  <a:extLst>
                    <a:ext uri="{9D8B030D-6E8A-4147-A177-3AD203B41FA5}">
                      <a16:colId xmlns:a16="http://schemas.microsoft.com/office/drawing/2014/main" val="20000"/>
                    </a:ext>
                  </a:extLst>
                </a:gridCol>
                <a:gridCol w="2570371">
                  <a:extLst>
                    <a:ext uri="{9D8B030D-6E8A-4147-A177-3AD203B41FA5}">
                      <a16:colId xmlns:a16="http://schemas.microsoft.com/office/drawing/2014/main" val="776253483"/>
                    </a:ext>
                  </a:extLst>
                </a:gridCol>
              </a:tblGrid>
              <a:tr h="273091">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dirty="0">
                          <a:solidFill>
                            <a:schemeClr val="bg1"/>
                          </a:solidFill>
                          <a:latin typeface="Porsche Next TT" charset="0"/>
                          <a:ea typeface="Porsche Next TT" charset="0"/>
                          <a:cs typeface="Porsche Next TT" charset="0"/>
                        </a:rPr>
                        <a:t>12</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月</a:t>
                      </a:r>
                      <a:r>
                        <a:rPr lang="zh-CN" altLang="en-US" sz="800" dirty="0">
                          <a:solidFill>
                            <a:schemeClr val="bg1"/>
                          </a:solidFill>
                          <a:latin typeface="Porsche Next TT" charset="0"/>
                          <a:ea typeface="Porsche Next TT" charset="0"/>
                          <a:cs typeface="Porsche Next TT" charset="0"/>
                        </a:rPr>
                        <a:t> </a:t>
                      </a:r>
                      <a:r>
                        <a:rPr lang="en-US" altLang="zh-CN" sz="800" dirty="0">
                          <a:solidFill>
                            <a:schemeClr val="bg1"/>
                          </a:solidFill>
                          <a:latin typeface="Porsche Next TT" charset="0"/>
                          <a:ea typeface="Porsche Next TT" charset="0"/>
                          <a:cs typeface="Porsche Next TT" charset="0"/>
                        </a:rPr>
                        <a:t>1</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日 星期日</a:t>
                      </a:r>
                      <a:endParaRPr lang="en-GB" sz="800" dirty="0">
                        <a:solidFill>
                          <a:schemeClr val="bg1"/>
                        </a:solidFill>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1"/>
                    </a:solidFill>
                  </a:tcPr>
                </a:tc>
                <a:tc hMerge="1">
                  <a:txBody>
                    <a:bodyPr/>
                    <a:lstStyle/>
                    <a:p>
                      <a:endParaRPr lang="en-US"/>
                    </a:p>
                  </a:txBody>
                  <a:tcPr/>
                </a:tc>
                <a:extLst>
                  <a:ext uri="{0D108BD9-81ED-4DB2-BD59-A6C34878D82A}">
                    <a16:rowId xmlns:a16="http://schemas.microsoft.com/office/drawing/2014/main" val="10010"/>
                  </a:ext>
                </a:extLst>
              </a:tr>
              <a:tr h="273091">
                <a:tc gridSpan="2">
                  <a:txBody>
                    <a:bodyPr/>
                    <a:lstStyle/>
                    <a:p>
                      <a:pPr algn="ctr"/>
                      <a:r>
                        <a:rPr lang="zh-CN" altLang="en-US" sz="800" dirty="0">
                          <a:latin typeface="simhei_porsche" charset="-122"/>
                          <a:ea typeface="simhei_porsche" charset="-122"/>
                          <a:cs typeface="simhei_porsche" charset="-122"/>
                        </a:rPr>
                        <a:t>机场 </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酒店</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10011"/>
                  </a:ext>
                </a:extLst>
              </a:tr>
              <a:tr h="273091">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上车地点：机场</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10012"/>
                  </a:ext>
                </a:extLst>
              </a:tr>
              <a:tr h="27309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baseline="0" dirty="0">
                          <a:latin typeface="Porsche Next TT" pitchFamily="34" charset="0"/>
                          <a:cs typeface="Porsche Next TT" pitchFamily="34" charset="0"/>
                        </a:rPr>
                        <a:t>13:00  -  </a:t>
                      </a:r>
                      <a:r>
                        <a:rPr lang="en-US" altLang="zh-CN" sz="800" baseline="0" dirty="0">
                          <a:latin typeface="Porsche Next TT" pitchFamily="34" charset="0"/>
                          <a:cs typeface="Porsche Next TT" pitchFamily="34" charset="0"/>
                        </a:rPr>
                        <a:t>18:00</a:t>
                      </a:r>
                      <a:endParaRPr lang="en-US" sz="800" dirty="0">
                        <a:latin typeface="Porsche Next TT" pitchFamily="34" charset="0"/>
                        <a:cs typeface="Porsche Next TT"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每</a:t>
                      </a:r>
                      <a:r>
                        <a:rPr lang="zh-CN" altLang="en-US" sz="800" baseline="0" dirty="0">
                          <a:latin typeface="Porsche Next TT" charset="0"/>
                          <a:ea typeface="Porsche Next TT" charset="0"/>
                          <a:cs typeface="Porsche Next TT" charset="0"/>
                        </a:rPr>
                        <a:t> </a:t>
                      </a:r>
                      <a:r>
                        <a:rPr lang="en-US" altLang="zh-CN" sz="800" baseline="0" dirty="0">
                          <a:latin typeface="Porsche Next TT" charset="0"/>
                          <a:ea typeface="Porsche Next TT" charset="0"/>
                          <a:cs typeface="Porsche Next TT" charset="0"/>
                        </a:rPr>
                        <a:t>xx</a:t>
                      </a:r>
                      <a:r>
                        <a:rPr lang="zh-CN" altLang="en-US" sz="800" baseline="0" dirty="0">
                          <a:latin typeface="Porsche Next TT" charset="0"/>
                          <a:ea typeface="Porsche Next TT" charset="0"/>
                          <a:cs typeface="Porsche Next TT" charset="0"/>
                        </a:rPr>
                        <a:t> </a:t>
                      </a:r>
                      <a:r>
                        <a:rPr lang="zh-CN" altLang="en-US" sz="800" baseline="0" dirty="0">
                          <a:latin typeface="simhei_porsche" charset="-122"/>
                          <a:ea typeface="simhei_porsche" charset="-122"/>
                          <a:cs typeface="simhei_porsche" charset="-122"/>
                        </a:rPr>
                        <a:t>分钟一班</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10013"/>
                  </a:ext>
                </a:extLst>
              </a:tr>
              <a:tr h="273091">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dirty="0">
                          <a:solidFill>
                            <a:schemeClr val="bg1"/>
                          </a:solidFill>
                          <a:latin typeface="Porsche Next TT" charset="0"/>
                          <a:ea typeface="Porsche Next TT" charset="0"/>
                          <a:cs typeface="Porsche Next TT" charset="0"/>
                        </a:rPr>
                        <a:t>12</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月</a:t>
                      </a:r>
                      <a:r>
                        <a:rPr lang="zh-CN" altLang="en-US" sz="800" dirty="0">
                          <a:solidFill>
                            <a:schemeClr val="bg1"/>
                          </a:solidFill>
                          <a:latin typeface="Porsche Next TT" charset="0"/>
                          <a:ea typeface="Porsche Next TT" charset="0"/>
                          <a:cs typeface="Porsche Next TT" charset="0"/>
                        </a:rPr>
                        <a:t> </a:t>
                      </a:r>
                      <a:r>
                        <a:rPr lang="en-US" altLang="zh-CN" sz="800" dirty="0">
                          <a:solidFill>
                            <a:schemeClr val="bg1"/>
                          </a:solidFill>
                          <a:latin typeface="Porsche Next TT" charset="0"/>
                          <a:ea typeface="Porsche Next TT" charset="0"/>
                          <a:cs typeface="Porsche Next TT" charset="0"/>
                        </a:rPr>
                        <a:t>2</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日 星期一</a:t>
                      </a:r>
                      <a:endParaRPr lang="en-GB" sz="800" dirty="0">
                        <a:solidFill>
                          <a:schemeClr val="bg1"/>
                        </a:solidFill>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1"/>
                    </a:solidFill>
                  </a:tcPr>
                </a:tc>
                <a:tc hMerge="1">
                  <a:txBody>
                    <a:bodyPr/>
                    <a:lstStyle/>
                    <a:p>
                      <a:endParaRPr lang="en-US"/>
                    </a:p>
                  </a:txBody>
                  <a:tcPr/>
                </a:tc>
                <a:extLst>
                  <a:ext uri="{0D108BD9-81ED-4DB2-BD59-A6C34878D82A}">
                    <a16:rowId xmlns:a16="http://schemas.microsoft.com/office/drawing/2014/main" val="10017"/>
                  </a:ext>
                </a:extLst>
              </a:tr>
              <a:tr h="0">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酒店 </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亚特兰蒂斯水上世界</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BCBCB"/>
                    </a:solidFill>
                  </a:tcPr>
                </a:tc>
                <a:tc hMerge="1">
                  <a:txBody>
                    <a:bodyPr/>
                    <a:lstStyle/>
                    <a:p>
                      <a:endParaRPr lang="en-US"/>
                    </a:p>
                  </a:txBody>
                  <a:tcPr/>
                </a:tc>
                <a:extLst>
                  <a:ext uri="{0D108BD9-81ED-4DB2-BD59-A6C34878D82A}">
                    <a16:rowId xmlns:a16="http://schemas.microsoft.com/office/drawing/2014/main" val="10018"/>
                  </a:ext>
                </a:extLst>
              </a:tr>
              <a:tr h="0">
                <a:tc gridSpan="2">
                  <a:txBody>
                    <a:bodyPr/>
                    <a:lstStyle/>
                    <a:p>
                      <a:pPr algn="ctr"/>
                      <a:r>
                        <a:rPr lang="zh-CN" altLang="en-US" sz="800" dirty="0">
                          <a:latin typeface="simhei_porsche" charset="-122"/>
                          <a:ea typeface="simhei_porsche" charset="-122"/>
                          <a:cs typeface="simhei_porsche" charset="-122"/>
                        </a:rPr>
                        <a:t>上车地点：酒店正门口</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endParaRPr lang="en-US"/>
                    </a:p>
                  </a:txBody>
                  <a:tcPr/>
                </a:tc>
                <a:extLst>
                  <a:ext uri="{0D108BD9-81ED-4DB2-BD59-A6C34878D82A}">
                    <a16:rowId xmlns:a16="http://schemas.microsoft.com/office/drawing/2014/main" val="10019"/>
                  </a:ext>
                </a:extLst>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800" dirty="0">
                          <a:latin typeface="Porsche Next TT" pitchFamily="34" charset="0"/>
                          <a:cs typeface="Porsche Next TT" pitchFamily="34" charset="0"/>
                        </a:rPr>
                        <a:t>0</a:t>
                      </a:r>
                      <a:r>
                        <a:rPr lang="en-US" altLang="zh-CN" sz="800" dirty="0">
                          <a:latin typeface="Porsche Next TT" pitchFamily="34" charset="0"/>
                          <a:cs typeface="Porsche Next TT" pitchFamily="34" charset="0"/>
                        </a:rPr>
                        <a:t>9</a:t>
                      </a:r>
                      <a:r>
                        <a:rPr lang="en-US" sz="800" dirty="0">
                          <a:latin typeface="Porsche Next TT" pitchFamily="34" charset="0"/>
                          <a:cs typeface="Porsche Next TT" pitchFamily="34" charset="0"/>
                        </a:rPr>
                        <a:t>:</a:t>
                      </a:r>
                      <a:r>
                        <a:rPr lang="en-US" altLang="zh-CN" sz="800" dirty="0">
                          <a:latin typeface="Porsche Next TT" pitchFamily="34" charset="0"/>
                          <a:cs typeface="Porsche Next TT" pitchFamily="34" charset="0"/>
                        </a:rPr>
                        <a:t>45</a:t>
                      </a:r>
                      <a:r>
                        <a:rPr lang="en-US" sz="800" baseline="0" dirty="0">
                          <a:latin typeface="Porsche Next TT" pitchFamily="34" charset="0"/>
                          <a:cs typeface="Porsche Next TT" pitchFamily="34" charset="0"/>
                        </a:rPr>
                        <a:t>  -  </a:t>
                      </a:r>
                      <a:r>
                        <a:rPr lang="en-US" altLang="zh-CN" sz="800" baseline="0" dirty="0">
                          <a:latin typeface="Porsche Next TT" pitchFamily="34" charset="0"/>
                          <a:cs typeface="Porsche Next TT" pitchFamily="34" charset="0"/>
                        </a:rPr>
                        <a:t>10:00</a:t>
                      </a:r>
                      <a:endParaRPr lang="en-US" sz="800" dirty="0">
                        <a:latin typeface="Porsche Next TT" pitchFamily="34" charset="0"/>
                        <a:cs typeface="Porsche Next TT"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10007"/>
                  </a:ext>
                </a:extLst>
              </a:tr>
              <a:tr h="180993">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酒店 </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呀诺达雨林文化旅游区</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rgbClr val="CBCBCB"/>
                    </a:solidFill>
                  </a:tcPr>
                </a:tc>
                <a:tc hMerge="1">
                  <a:txBody>
                    <a:bodyPr/>
                    <a:lstStyle/>
                    <a:p>
                      <a:endParaRPr lang="en-US"/>
                    </a:p>
                  </a:txBody>
                  <a:tcPr/>
                </a:tc>
                <a:extLst>
                  <a:ext uri="{0D108BD9-81ED-4DB2-BD59-A6C34878D82A}">
                    <a16:rowId xmlns:a16="http://schemas.microsoft.com/office/drawing/2014/main" val="3396600966"/>
                  </a:ext>
                </a:extLst>
              </a:tr>
              <a:tr h="180993">
                <a:tc gridSpan="2">
                  <a:txBody>
                    <a:bodyPr/>
                    <a:lstStyle/>
                    <a:p>
                      <a:pPr algn="ctr"/>
                      <a:r>
                        <a:rPr lang="zh-CN" altLang="en-US" sz="800" dirty="0">
                          <a:latin typeface="simhei_porsche" charset="-122"/>
                          <a:ea typeface="simhei_porsche" charset="-122"/>
                          <a:cs typeface="simhei_porsche" charset="-122"/>
                        </a:rPr>
                        <a:t>上车地点：酒店正门口</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endParaRPr lang="en-US"/>
                    </a:p>
                  </a:txBody>
                  <a:tcPr/>
                </a:tc>
                <a:extLst>
                  <a:ext uri="{0D108BD9-81ED-4DB2-BD59-A6C34878D82A}">
                    <a16:rowId xmlns:a16="http://schemas.microsoft.com/office/drawing/2014/main" val="2242922424"/>
                  </a:ext>
                </a:extLst>
              </a:tr>
              <a:tr h="18099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dirty="0">
                          <a:latin typeface="Porsche Next TT" pitchFamily="34" charset="0"/>
                          <a:cs typeface="Porsche Next TT" pitchFamily="34" charset="0"/>
                        </a:rPr>
                        <a:t>11</a:t>
                      </a:r>
                      <a:r>
                        <a:rPr lang="en-US" sz="800" dirty="0">
                          <a:latin typeface="Porsche Next TT" pitchFamily="34" charset="0"/>
                          <a:cs typeface="Porsche Next TT" pitchFamily="34" charset="0"/>
                        </a:rPr>
                        <a:t>:</a:t>
                      </a:r>
                      <a:r>
                        <a:rPr lang="en-US" altLang="zh-CN" sz="800" dirty="0">
                          <a:latin typeface="Porsche Next TT" pitchFamily="34" charset="0"/>
                          <a:cs typeface="Porsche Next TT" pitchFamily="34" charset="0"/>
                        </a:rPr>
                        <a:t>45</a:t>
                      </a:r>
                      <a:r>
                        <a:rPr lang="en-US" sz="800" baseline="0" dirty="0">
                          <a:latin typeface="Porsche Next TT" pitchFamily="34" charset="0"/>
                          <a:cs typeface="Porsche Next TT" pitchFamily="34" charset="0"/>
                        </a:rPr>
                        <a:t>  -  </a:t>
                      </a:r>
                      <a:r>
                        <a:rPr lang="en-US" altLang="zh-CN" sz="800" baseline="0" dirty="0">
                          <a:latin typeface="Porsche Next TT" pitchFamily="34" charset="0"/>
                          <a:cs typeface="Porsche Next TT" pitchFamily="34" charset="0"/>
                        </a:rPr>
                        <a:t>12:00</a:t>
                      </a:r>
                      <a:endParaRPr lang="en-US" sz="800" dirty="0">
                        <a:latin typeface="Porsche Next TT" pitchFamily="34" charset="0"/>
                        <a:cs typeface="Porsche Next TT"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16775702"/>
                  </a:ext>
                </a:extLst>
              </a:tr>
              <a:tr h="180993">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酒店 </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鉴湖蓝湾高尔夫球场</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rgbClr val="CBCBCB"/>
                    </a:solidFill>
                  </a:tcPr>
                </a:tc>
                <a:tc hMerge="1">
                  <a:txBody>
                    <a:bodyPr/>
                    <a:lstStyle/>
                    <a:p>
                      <a:endParaRPr lang="zh-CN" altLang="en-US"/>
                    </a:p>
                  </a:txBody>
                  <a:tcPr/>
                </a:tc>
                <a:extLst>
                  <a:ext uri="{0D108BD9-81ED-4DB2-BD59-A6C34878D82A}">
                    <a16:rowId xmlns:a16="http://schemas.microsoft.com/office/drawing/2014/main" val="3789464461"/>
                  </a:ext>
                </a:extLst>
              </a:tr>
              <a:tr h="180993">
                <a:tc gridSpan="2">
                  <a:txBody>
                    <a:bodyPr/>
                    <a:lstStyle/>
                    <a:p>
                      <a:pPr algn="ctr"/>
                      <a:r>
                        <a:rPr lang="zh-CN" altLang="en-US" sz="800" dirty="0">
                          <a:latin typeface="simhei_porsche" charset="-122"/>
                          <a:ea typeface="simhei_porsche" charset="-122"/>
                          <a:cs typeface="simhei_porsche" charset="-122"/>
                        </a:rPr>
                        <a:t>上车地点：酒店正门口</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endParaRPr lang="en-US"/>
                    </a:p>
                  </a:txBody>
                  <a:tcPr/>
                </a:tc>
                <a:extLst>
                  <a:ext uri="{0D108BD9-81ED-4DB2-BD59-A6C34878D82A}">
                    <a16:rowId xmlns:a16="http://schemas.microsoft.com/office/drawing/2014/main" val="2589398940"/>
                  </a:ext>
                </a:extLst>
              </a:tr>
              <a:tr h="18099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dirty="0">
                          <a:latin typeface="Porsche Next TT" pitchFamily="34" charset="0"/>
                          <a:cs typeface="Porsche Next TT" pitchFamily="34" charset="0"/>
                        </a:rPr>
                        <a:t>09</a:t>
                      </a:r>
                      <a:r>
                        <a:rPr lang="en-US" sz="800" dirty="0">
                          <a:latin typeface="Porsche Next TT" pitchFamily="34" charset="0"/>
                          <a:cs typeface="Porsche Next TT" pitchFamily="34" charset="0"/>
                        </a:rPr>
                        <a:t>:</a:t>
                      </a:r>
                      <a:r>
                        <a:rPr lang="en-US" altLang="zh-CN" sz="800" dirty="0">
                          <a:latin typeface="Porsche Next TT" pitchFamily="34" charset="0"/>
                          <a:cs typeface="Porsche Next TT" pitchFamily="34" charset="0"/>
                        </a:rPr>
                        <a:t>15</a:t>
                      </a:r>
                      <a:r>
                        <a:rPr lang="en-US" sz="800" baseline="0" dirty="0">
                          <a:latin typeface="Porsche Next TT" pitchFamily="34" charset="0"/>
                          <a:cs typeface="Porsche Next TT" pitchFamily="34" charset="0"/>
                        </a:rPr>
                        <a:t>  -  </a:t>
                      </a:r>
                      <a:r>
                        <a:rPr lang="en-US" altLang="zh-CN" sz="800" baseline="0" dirty="0">
                          <a:latin typeface="Porsche Next TT" pitchFamily="34" charset="0"/>
                          <a:cs typeface="Porsche Next TT" pitchFamily="34" charset="0"/>
                        </a:rPr>
                        <a:t>09:30</a:t>
                      </a:r>
                      <a:endParaRPr lang="en-US" sz="800" dirty="0">
                        <a:latin typeface="Porsche Next TT" pitchFamily="34" charset="0"/>
                        <a:cs typeface="Porsche Next TT"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GB"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2002456092"/>
                  </a:ext>
                </a:extLst>
              </a:tr>
              <a:tr h="180993">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亚特兰蒂斯水上世界 </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酒店</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rgbClr val="CBCBCB"/>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900" dirty="0">
                        <a:latin typeface="simhei_porsche" charset="-122"/>
                        <a:ea typeface="simhei_porsche" charset="-122"/>
                        <a:cs typeface="simhei_porsche" charset="-122"/>
                      </a:endParaRPr>
                    </a:p>
                  </a:txBody>
                  <a:tcPr anchor="ctr">
                    <a:lnL w="12700" cmpd="sng">
                      <a:noFill/>
                    </a:lnL>
                    <a:lnR w="12700" cap="flat" cmpd="sng" algn="ctr">
                      <a:solidFill>
                        <a:srgbClr val="C00000"/>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BCBCB"/>
                    </a:solidFill>
                  </a:tcPr>
                </a:tc>
                <a:extLst>
                  <a:ext uri="{0D108BD9-81ED-4DB2-BD59-A6C34878D82A}">
                    <a16:rowId xmlns:a16="http://schemas.microsoft.com/office/drawing/2014/main" val="10008"/>
                  </a:ext>
                </a:extLst>
              </a:tr>
              <a:tr h="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上车地点：亚特兰蒂斯水上世界正门口</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altLang="zh-CN" sz="900" dirty="0">
                        <a:latin typeface="simhei_porsche" charset="-122"/>
                        <a:ea typeface="simhei_porsche" charset="-122"/>
                        <a:cs typeface="simhei_porsche" charset="-122"/>
                      </a:endParaRPr>
                    </a:p>
                  </a:txBody>
                  <a:tcPr anchor="ctr">
                    <a:lnL w="12700" cmpd="sng">
                      <a:noFill/>
                    </a:lnL>
                    <a:lnR w="12700" cap="flat" cmpd="sng" algn="ctr">
                      <a:solidFill>
                        <a:srgbClr val="C00000"/>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351479494"/>
                  </a:ext>
                </a:extLst>
              </a:tr>
              <a:tr h="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dirty="0">
                          <a:latin typeface="Porsche Next TT" pitchFamily="34" charset="0"/>
                          <a:cs typeface="Porsche Next TT" pitchFamily="34" charset="0"/>
                        </a:rPr>
                        <a:t>15:45  -  16:00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US"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10009"/>
                  </a:ext>
                </a:extLst>
              </a:tr>
              <a:tr h="0">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呀诺达雨林文化旅游区</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酒店</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rgbClr val="CBCBCB"/>
                    </a:solidFill>
                  </a:tcPr>
                </a:tc>
                <a:tc hMerge="1">
                  <a:txBody>
                    <a:bodyPr/>
                    <a:lstStyle/>
                    <a:p>
                      <a:endParaRPr lang="en-US"/>
                    </a:p>
                  </a:txBody>
                  <a:tcPr>
                    <a:lnL w="12700" cmpd="sng">
                      <a:noFill/>
                    </a:lnL>
                    <a:lnR w="12700" cap="flat" cmpd="sng" algn="ctr">
                      <a:solidFill>
                        <a:srgbClr val="C00000"/>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3487419605"/>
                  </a:ext>
                </a:extLst>
              </a:tr>
              <a:tr h="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上车地点：亚特兰蒂斯水上世界正门口</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900" dirty="0">
                        <a:latin typeface="simhei_porsche" charset="-122"/>
                        <a:ea typeface="simhei_porsche" charset="-122"/>
                        <a:cs typeface="simhei_porsche" charset="-122"/>
                      </a:endParaRPr>
                    </a:p>
                  </a:txBody>
                  <a:tcPr anchor="ctr">
                    <a:lnL w="12700" cmpd="sng">
                      <a:noFill/>
                    </a:lnL>
                    <a:lnR w="12700" cap="flat" cmpd="sng" algn="ctr">
                      <a:solidFill>
                        <a:srgbClr val="C00000"/>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140641206"/>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800" dirty="0">
                          <a:latin typeface="Porsche Next TT" pitchFamily="34" charset="0"/>
                          <a:cs typeface="Porsche Next TT" pitchFamily="34" charset="0"/>
                        </a:rPr>
                        <a:t>15:45  -  16:00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US"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2134806409"/>
                  </a:ext>
                </a:extLst>
              </a:tr>
              <a:tr h="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鉴湖蓝湾高尔夫球场</a:t>
                      </a:r>
                      <a:r>
                        <a:rPr lang="en-US" altLang="zh-CN" sz="800" dirty="0">
                          <a:latin typeface="simhei_porsche" charset="-122"/>
                          <a:ea typeface="simhei_porsche" charset="-122"/>
                          <a:cs typeface="simhei_porsche" charset="-122"/>
                        </a:rPr>
                        <a:t>–</a:t>
                      </a:r>
                      <a:r>
                        <a:rPr lang="zh-CN" altLang="en-US" sz="800" baseline="0" dirty="0">
                          <a:latin typeface="simhei_porsche" charset="-122"/>
                          <a:ea typeface="simhei_porsche" charset="-122"/>
                          <a:cs typeface="simhei_porsche" charset="-122"/>
                        </a:rPr>
                        <a:t> 酒店</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rgbClr val="CBCBCB"/>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zh-CN" sz="900" b="0" i="0" u="none" strike="noStrike" kern="0" cap="none" spc="0" normalizeH="0" baseline="0" noProof="0" dirty="0">
                        <a:ln>
                          <a:noFill/>
                        </a:ln>
                        <a:solidFill>
                          <a:srgbClr val="000000"/>
                        </a:solidFill>
                        <a:effectLst/>
                        <a:uLnTx/>
                        <a:uFillTx/>
                        <a:latin typeface="simhei_porsche" charset="-122"/>
                        <a:ea typeface="simhei_porsche" charset="-122"/>
                        <a:cs typeface="simhei_porsche" charset="-122"/>
                        <a:sym typeface="Porsche Next TT"/>
                      </a:endParaRPr>
                    </a:p>
                  </a:txBody>
                  <a:tcPr anchor="ctr">
                    <a:lnL w="12700" cmpd="sng">
                      <a:noFill/>
                    </a:lnL>
                    <a:lnR w="12700" cap="flat" cmpd="sng" algn="ctr">
                      <a:solidFill>
                        <a:srgbClr val="C00000"/>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1765947280"/>
                  </a:ext>
                </a:extLst>
              </a:tr>
              <a:tr h="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上车地点：鉴湖蓝湾高尔夫球场正门口</a:t>
                      </a:r>
                      <a:endParaRPr lang="en-GB"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altLang="zh-CN" sz="900" dirty="0">
                        <a:latin typeface="simhei_porsche" charset="-122"/>
                        <a:ea typeface="simhei_porsche" charset="-122"/>
                        <a:cs typeface="simhei_porsche" charset="-122"/>
                      </a:endParaRPr>
                    </a:p>
                  </a:txBody>
                  <a:tcPr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841253162"/>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800" dirty="0">
                          <a:latin typeface="Porsche Next TT" pitchFamily="34" charset="0"/>
                          <a:cs typeface="Porsche Next TT" pitchFamily="34" charset="0"/>
                        </a:rPr>
                        <a:t>16:15  -  16:30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7E7E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班车出发</a:t>
                      </a:r>
                      <a:endParaRPr lang="en-US" altLang="zh-CN" sz="800" dirty="0">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7E7E7"/>
                    </a:solidFill>
                  </a:tcPr>
                </a:tc>
                <a:extLst>
                  <a:ext uri="{0D108BD9-81ED-4DB2-BD59-A6C34878D82A}">
                    <a16:rowId xmlns:a16="http://schemas.microsoft.com/office/drawing/2014/main" val="2380064665"/>
                  </a:ext>
                </a:extLst>
              </a:tr>
              <a:tr h="144927">
                <a:tc gridSpan="2">
                  <a:txBody>
                    <a:bodyPr/>
                    <a:lstStyle/>
                    <a:p>
                      <a:pPr marL="0" marR="0" indent="0" algn="ctr" defTabSz="742950" rtl="0" eaLnBrk="1" fontAlgn="auto" latinLnBrk="0" hangingPunct="1">
                        <a:lnSpc>
                          <a:spcPct val="100000"/>
                        </a:lnSpc>
                        <a:spcBef>
                          <a:spcPts val="0"/>
                        </a:spcBef>
                        <a:spcAft>
                          <a:spcPts val="0"/>
                        </a:spcAft>
                        <a:buClrTx/>
                        <a:buSzTx/>
                        <a:buFontTx/>
                        <a:buNone/>
                        <a:tabLst/>
                        <a:defRPr/>
                      </a:pPr>
                      <a:r>
                        <a:rPr lang="en-US" altLang="zh-CN" sz="800" dirty="0">
                          <a:solidFill>
                            <a:schemeClr val="bg1"/>
                          </a:solidFill>
                          <a:latin typeface="Porsche Next TT" charset="0"/>
                          <a:ea typeface="Porsche Next TT" charset="0"/>
                          <a:cs typeface="Porsche Next TT" charset="0"/>
                        </a:rPr>
                        <a:t>12</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月</a:t>
                      </a:r>
                      <a:r>
                        <a:rPr lang="zh-CN" altLang="en-US" sz="800" dirty="0">
                          <a:solidFill>
                            <a:schemeClr val="bg1"/>
                          </a:solidFill>
                          <a:latin typeface="Porsche Next TT" charset="0"/>
                          <a:ea typeface="Porsche Next TT" charset="0"/>
                          <a:cs typeface="Porsche Next TT" charset="0"/>
                        </a:rPr>
                        <a:t> </a:t>
                      </a:r>
                      <a:r>
                        <a:rPr lang="en-US" altLang="zh-CN" sz="800" dirty="0">
                          <a:solidFill>
                            <a:schemeClr val="bg1"/>
                          </a:solidFill>
                          <a:latin typeface="Porsche Next TT" charset="0"/>
                          <a:ea typeface="Porsche Next TT" charset="0"/>
                          <a:cs typeface="Porsche Next TT" charset="0"/>
                        </a:rPr>
                        <a:t>3</a:t>
                      </a:r>
                      <a:r>
                        <a:rPr lang="zh-CN" altLang="en-US" sz="800" dirty="0">
                          <a:solidFill>
                            <a:schemeClr val="bg1"/>
                          </a:solidFill>
                          <a:latin typeface="Porsche Next TT" charset="0"/>
                          <a:ea typeface="Porsche Next TT" charset="0"/>
                          <a:cs typeface="Porsche Next TT" charset="0"/>
                        </a:rPr>
                        <a:t> </a:t>
                      </a:r>
                      <a:r>
                        <a:rPr lang="zh-CN" altLang="en-US" sz="800" dirty="0">
                          <a:solidFill>
                            <a:schemeClr val="bg1"/>
                          </a:solidFill>
                          <a:latin typeface="simhei_porsche" charset="-122"/>
                          <a:ea typeface="simhei_porsche" charset="-122"/>
                          <a:cs typeface="simhei_porsche" charset="-122"/>
                        </a:rPr>
                        <a:t>日 星期二</a:t>
                      </a:r>
                      <a:endParaRPr lang="en-GB" altLang="zh-CN" sz="800" dirty="0">
                        <a:solidFill>
                          <a:schemeClr val="bg1"/>
                        </a:solidFill>
                        <a:latin typeface="simhei_porsche" charset="-122"/>
                        <a:ea typeface="simhei_porsche" charset="-122"/>
                        <a:cs typeface="simhei_porsche"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00000"/>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900" dirty="0">
                        <a:latin typeface="Porsche Next TT" charset="0"/>
                        <a:ea typeface="Porsche Next TT" charset="0"/>
                        <a:cs typeface="Porsche Next TT" charset="0"/>
                      </a:endParaRPr>
                    </a:p>
                  </a:txBody>
                  <a:tcPr anchor="ctr">
                    <a:lnL w="12700" cmpd="sng">
                      <a:noFill/>
                    </a:lnL>
                    <a:lnR w="12700" cap="flat" cmpd="sng" algn="ctr">
                      <a:solidFill>
                        <a:srgbClr val="C00000"/>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00000"/>
                    </a:solidFill>
                  </a:tcPr>
                </a:tc>
                <a:extLst>
                  <a:ext uri="{0D108BD9-81ED-4DB2-BD59-A6C34878D82A}">
                    <a16:rowId xmlns:a16="http://schemas.microsoft.com/office/drawing/2014/main" val="10014"/>
                  </a:ext>
                </a:extLst>
              </a:tr>
              <a:tr h="144927">
                <a:tc>
                  <a:txBody>
                    <a:bodyPr/>
                    <a:lstStyle/>
                    <a:p>
                      <a:pPr algn="ctr"/>
                      <a:r>
                        <a:rPr lang="en-US" altLang="zh-CN" sz="800" dirty="0">
                          <a:latin typeface="Porsche Next TT" pitchFamily="34" charset="0"/>
                          <a:cs typeface="Porsche Next TT" pitchFamily="34" charset="0"/>
                        </a:rPr>
                        <a:t>08</a:t>
                      </a:r>
                      <a:r>
                        <a:rPr lang="en-US" sz="800" dirty="0">
                          <a:latin typeface="Porsche Next TT" pitchFamily="34" charset="0"/>
                          <a:cs typeface="Porsche Next TT" pitchFamily="34" charset="0"/>
                        </a:rPr>
                        <a:t>:0</a:t>
                      </a:r>
                      <a:r>
                        <a:rPr lang="en-US" altLang="zh-CN" sz="800" dirty="0">
                          <a:latin typeface="Porsche Next TT" pitchFamily="34" charset="0"/>
                          <a:cs typeface="Porsche Next TT" pitchFamily="34" charset="0"/>
                        </a:rPr>
                        <a:t>0</a:t>
                      </a:r>
                      <a:r>
                        <a:rPr lang="en-US" sz="800" dirty="0">
                          <a:latin typeface="Porsche Next TT" pitchFamily="34" charset="0"/>
                          <a:cs typeface="Porsche Next TT" pitchFamily="34" charset="0"/>
                        </a:rPr>
                        <a:t>  -  18:00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dirty="0">
                          <a:latin typeface="simhei_porsche" charset="-122"/>
                          <a:ea typeface="simhei_porsche" charset="-122"/>
                          <a:cs typeface="simhei_porsche" charset="-122"/>
                        </a:rPr>
                        <a:t>预约发车</a:t>
                      </a:r>
                      <a:r>
                        <a:rPr lang="zh-CN" altLang="en-US" sz="800" dirty="0">
                          <a:latin typeface="Porsche Next TT" charset="0"/>
                          <a:ea typeface="Porsche Next TT" charset="0"/>
                          <a:cs typeface="Porsche Next TT" charset="0"/>
                        </a:rPr>
                        <a:t>（</a:t>
                      </a:r>
                      <a:r>
                        <a:rPr lang="zh-CN" altLang="en-US" sz="800" dirty="0">
                          <a:latin typeface="simhei_porsche" charset="-122"/>
                          <a:ea typeface="simhei_porsche" charset="-122"/>
                          <a:cs typeface="simhei_porsche" charset="-122"/>
                        </a:rPr>
                        <a:t>请至少于飞机起飞前</a:t>
                      </a:r>
                      <a:r>
                        <a:rPr lang="zh-CN" altLang="en-US" sz="800" dirty="0">
                          <a:latin typeface="Porsche Next TT" charset="0"/>
                          <a:ea typeface="Porsche Next TT" charset="0"/>
                          <a:cs typeface="Porsche Next TT" charset="0"/>
                        </a:rPr>
                        <a:t> </a:t>
                      </a:r>
                      <a:r>
                        <a:rPr lang="en-US" altLang="zh-CN" sz="800" dirty="0">
                          <a:latin typeface="Porsche Next TT" charset="0"/>
                          <a:ea typeface="Porsche Next TT" charset="0"/>
                          <a:cs typeface="Porsche Next TT" charset="0"/>
                        </a:rPr>
                        <a:t>2.5</a:t>
                      </a:r>
                      <a:r>
                        <a:rPr lang="zh-CN" altLang="en-US" sz="800" dirty="0">
                          <a:latin typeface="Porsche Next TT" charset="0"/>
                          <a:ea typeface="Porsche Next TT" charset="0"/>
                          <a:cs typeface="Porsche Next TT" charset="0"/>
                        </a:rPr>
                        <a:t> </a:t>
                      </a:r>
                      <a:r>
                        <a:rPr lang="zh-CN" altLang="en-US" sz="800" dirty="0">
                          <a:latin typeface="simhei_porsche" charset="-122"/>
                          <a:ea typeface="simhei_porsche" charset="-122"/>
                          <a:cs typeface="simhei_porsche" charset="-122"/>
                        </a:rPr>
                        <a:t>小时出发</a:t>
                      </a:r>
                      <a:r>
                        <a:rPr lang="zh-CN" altLang="en-US" sz="800" dirty="0">
                          <a:latin typeface="Porsche Next TT" charset="0"/>
                          <a:ea typeface="Porsche Next TT" charset="0"/>
                          <a:cs typeface="Porsche Next TT" charset="0"/>
                        </a:rPr>
                        <a:t>）</a:t>
                      </a:r>
                      <a:endParaRPr lang="en-GB" sz="800" dirty="0">
                        <a:latin typeface="Porsche Next TT" charset="0"/>
                        <a:ea typeface="Porsche Next TT" charset="0"/>
                        <a:cs typeface="Porsche Next TT"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20"/>
                  </a:ext>
                </a:extLst>
              </a:tr>
            </a:tbl>
          </a:graphicData>
        </a:graphic>
      </p:graphicFrame>
    </p:spTree>
    <p:extLst>
      <p:ext uri="{BB962C8B-B14F-4D97-AF65-F5344CB8AC3E}">
        <p14:creationId xmlns:p14="http://schemas.microsoft.com/office/powerpoint/2010/main" val="171082932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1B37C1A2-0EE0-2448-A112-B417B11CFCAB}"/>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3948720" y="971496"/>
            <a:ext cx="2669361" cy="1779574"/>
          </a:xfrm>
          <a:prstGeom prst="rect">
            <a:avLst/>
          </a:prstGeom>
        </p:spPr>
      </p:pic>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cs typeface="Porsche Next TT" charset="0"/>
              </a:rPr>
              <a:t>活动详情</a:t>
            </a:r>
            <a:r>
              <a:rPr lang="zh-CN" altLang="en-US" sz="1600" dirty="0">
                <a:latin typeface="Porsche Next TT" charset="0"/>
                <a:ea typeface="Porsche Next TT" charset="0"/>
                <a:cs typeface="Porsche Next TT" charset="0"/>
              </a:rPr>
              <a:t>  </a:t>
            </a:r>
            <a:r>
              <a:rPr lang="en-US" altLang="zh-CN" sz="1600" dirty="0">
                <a:latin typeface="Porsche Next TT" charset="0"/>
                <a:ea typeface="Porsche Next TT" charset="0"/>
                <a:cs typeface="Porsche Next TT" charset="0"/>
              </a:rPr>
              <a:t> - </a:t>
            </a:r>
            <a:r>
              <a:rPr lang="zh-CN" altLang="en-US" sz="1600" dirty="0">
                <a:latin typeface="Porsche Next TT" charset="0"/>
                <a:ea typeface="Porsche Next TT" charset="0"/>
                <a:cs typeface="Porsche Next TT" charset="0"/>
              </a:rPr>
              <a:t> </a:t>
            </a:r>
            <a:r>
              <a:rPr lang="zh-CN" altLang="en-US" sz="1600" dirty="0"/>
              <a:t>活动信息</a:t>
            </a:r>
            <a:r>
              <a:rPr lang="zh-CN" altLang="en-US" sz="1600" dirty="0">
                <a:latin typeface="Porsche Next TT" charset="0"/>
                <a:ea typeface="Porsche Next TT" charset="0"/>
                <a:cs typeface="Porsche Next TT" charset="0"/>
              </a:rPr>
              <a:t> </a:t>
            </a:r>
            <a:r>
              <a:rPr lang="en-US" altLang="zh-CN" sz="1600" dirty="0">
                <a:latin typeface="Porsche Next TT" charset="0"/>
                <a:ea typeface="Porsche Next TT" charset="0"/>
                <a:cs typeface="Porsche Next TT" charset="0"/>
              </a:rPr>
              <a:t>–</a:t>
            </a:r>
            <a:r>
              <a:rPr lang="zh-CN" altLang="en-US" sz="1600" dirty="0">
                <a:latin typeface="Porsche Next TT" charset="0"/>
                <a:ea typeface="Porsche Next TT" charset="0"/>
                <a:cs typeface="Porsche Next TT" charset="0"/>
              </a:rPr>
              <a:t> </a:t>
            </a:r>
            <a:r>
              <a:rPr lang="zh-CN" altLang="en-US" sz="1600" dirty="0"/>
              <a:t>着装建议</a:t>
            </a:r>
            <a:endParaRPr lang="en-US" altLang="zh-CN" sz="1600" dirty="0"/>
          </a:p>
        </p:txBody>
      </p:sp>
      <p:sp>
        <p:nvSpPr>
          <p:cNvPr id="5" name="TextBox 1"/>
          <p:cNvSpPr txBox="1"/>
          <p:nvPr/>
        </p:nvSpPr>
        <p:spPr>
          <a:xfrm>
            <a:off x="6673745" y="1692895"/>
            <a:ext cx="3486255" cy="2000548"/>
          </a:xfrm>
          <a:prstGeom prst="rect">
            <a:avLst/>
          </a:prstGeom>
          <a:noFill/>
          <a:ln>
            <a:solidFill>
              <a:srgbClr val="FF0000"/>
            </a:solidFill>
          </a:ln>
        </p:spPr>
        <p:txBody>
          <a:bodyPr wrap="square" rtlCol="0">
            <a:spAutoFit/>
          </a:bodyPr>
          <a:lstStyle/>
          <a:p>
            <a:r>
              <a:rPr lang="zh-CN" altLang="en-US" sz="1400" dirty="0">
                <a:latin typeface="Porsche Next TT" pitchFamily="34" charset="0"/>
                <a:ea typeface="simhei_porsche" pitchFamily="49" charset="-122"/>
                <a:cs typeface="Porsche Next TT" pitchFamily="34" charset="0"/>
              </a:rPr>
              <a:t>着装建议</a:t>
            </a:r>
            <a:endParaRPr lang="en-US" sz="1400" dirty="0">
              <a:latin typeface="Porsche Next TT" pitchFamily="34" charset="0"/>
              <a:ea typeface="simhei_porsche" pitchFamily="49" charset="-122"/>
              <a:cs typeface="Porsche Next TT" pitchFamily="34" charset="0"/>
            </a:endParaRPr>
          </a:p>
          <a:p>
            <a:endParaRPr lang="en-US" sz="1400" dirty="0">
              <a:latin typeface="Porsche Next TT" pitchFamily="34" charset="0"/>
              <a:ea typeface="simhei_porsche" pitchFamily="49" charset="-122"/>
              <a:cs typeface="Porsche Next TT" pitchFamily="34" charset="0"/>
            </a:endParaRPr>
          </a:p>
          <a:p>
            <a:r>
              <a:rPr lang="en-US" altLang="zh-CN" sz="1200" dirty="0">
                <a:latin typeface="Porsche Next TT" pitchFamily="34" charset="0"/>
                <a:ea typeface="simhei_porsche" pitchFamily="49" charset="-122"/>
                <a:cs typeface="Porsche Next TT" pitchFamily="34" charset="0"/>
              </a:rPr>
              <a:t>2019</a:t>
            </a:r>
            <a:r>
              <a:rPr lang="zh-CN" altLang="en-US" sz="1200" dirty="0">
                <a:latin typeface="Porsche Next TT" pitchFamily="34" charset="0"/>
                <a:ea typeface="simhei_porsche" pitchFamily="49" charset="-122"/>
                <a:cs typeface="Porsche Next TT" pitchFamily="34" charset="0"/>
              </a:rPr>
              <a:t> 年 </a:t>
            </a:r>
            <a:r>
              <a:rPr lang="en-US" altLang="zh-CN" sz="1200" dirty="0">
                <a:latin typeface="Porsche Next TT" pitchFamily="34" charset="0"/>
                <a:ea typeface="simhei_porsche" pitchFamily="49" charset="-122"/>
                <a:cs typeface="Porsche Next TT" pitchFamily="34" charset="0"/>
              </a:rPr>
              <a:t>12</a:t>
            </a:r>
            <a:r>
              <a:rPr lang="zh-CN" altLang="en-US" sz="1200" dirty="0">
                <a:latin typeface="Porsche Next TT" pitchFamily="34" charset="0"/>
                <a:ea typeface="simhei_porsche" pitchFamily="49" charset="-122"/>
                <a:cs typeface="Porsche Next TT" pitchFamily="34" charset="0"/>
              </a:rPr>
              <a:t> 月 </a:t>
            </a:r>
            <a:r>
              <a:rPr lang="en-US" altLang="zh-CN" sz="1200" dirty="0">
                <a:latin typeface="Porsche Next TT" pitchFamily="34" charset="0"/>
                <a:ea typeface="simhei_porsche" pitchFamily="49" charset="-122"/>
                <a:cs typeface="Porsche Next TT" pitchFamily="34" charset="0"/>
              </a:rPr>
              <a:t>1</a:t>
            </a:r>
            <a:r>
              <a:rPr lang="zh-CN" altLang="en-US" sz="1200" dirty="0">
                <a:latin typeface="Porsche Next TT" pitchFamily="34" charset="0"/>
                <a:ea typeface="simhei_porsche" pitchFamily="49" charset="-122"/>
                <a:cs typeface="Porsche Next TT" pitchFamily="34" charset="0"/>
              </a:rPr>
              <a:t> 日，星期日</a:t>
            </a:r>
            <a:endParaRPr lang="en-US" altLang="zh-CN" sz="1200" dirty="0">
              <a:latin typeface="Porsche Next TT" pitchFamily="34" charset="0"/>
              <a:ea typeface="simhei_porsche" pitchFamily="49" charset="-122"/>
              <a:cs typeface="Porsche Next TT" pitchFamily="34" charset="0"/>
            </a:endParaRPr>
          </a:p>
          <a:p>
            <a:endParaRPr lang="en-US" altLang="zh-CN" sz="1200" dirty="0">
              <a:latin typeface="Porsche Next TT" pitchFamily="34" charset="0"/>
              <a:ea typeface="simhei_porsche" pitchFamily="49" charset="-122"/>
              <a:cs typeface="Porsche Next TT" pitchFamily="34" charset="0"/>
            </a:endParaRPr>
          </a:p>
          <a:p>
            <a:r>
              <a:rPr lang="en-US" altLang="zh-CN" sz="1200" dirty="0">
                <a:latin typeface="Porsche Next TT" pitchFamily="34" charset="0"/>
                <a:ea typeface="simhei_porsche" pitchFamily="49" charset="-122"/>
                <a:cs typeface="Porsche Next TT" pitchFamily="34" charset="0"/>
              </a:rPr>
              <a:t>19:30 </a:t>
            </a:r>
            <a:r>
              <a:rPr lang="zh-CN" altLang="en-US" sz="1200" dirty="0">
                <a:latin typeface="Porsche Next TT" pitchFamily="34" charset="0"/>
                <a:ea typeface="simhei_porsche" pitchFamily="49" charset="-122"/>
                <a:cs typeface="Porsche Next TT" pitchFamily="34" charset="0"/>
              </a:rPr>
              <a:t>欢迎晚宴 </a:t>
            </a:r>
            <a:r>
              <a:rPr lang="en-US" altLang="zh-CN" sz="1200" dirty="0">
                <a:latin typeface="Porsche Next TT" pitchFamily="34" charset="0"/>
                <a:ea typeface="simhei_porsche" pitchFamily="49" charset="-122"/>
                <a:cs typeface="Porsche Next TT" pitchFamily="34" charset="0"/>
              </a:rPr>
              <a:t>– </a:t>
            </a:r>
            <a:r>
              <a:rPr lang="zh-CN" altLang="en-US" sz="1200" dirty="0">
                <a:latin typeface="Porsche Next TT" pitchFamily="34" charset="0"/>
                <a:ea typeface="simhei_porsche" pitchFamily="49" charset="-122"/>
                <a:cs typeface="Porsche Next TT" pitchFamily="34" charset="0"/>
              </a:rPr>
              <a:t>雅致休闲</a:t>
            </a:r>
            <a:endParaRPr lang="en-US" altLang="zh-CN" sz="1200" dirty="0">
              <a:latin typeface="Porsche Next TT" pitchFamily="34" charset="0"/>
              <a:ea typeface="simhei_porsche" pitchFamily="49" charset="-122"/>
              <a:cs typeface="Porsche Next TT" pitchFamily="34" charset="0"/>
            </a:endParaRPr>
          </a:p>
          <a:p>
            <a:endParaRPr lang="en-US" altLang="zh-CN" sz="1200" dirty="0">
              <a:latin typeface="Porsche Next TT" pitchFamily="34" charset="0"/>
              <a:ea typeface="simhei_porsche" pitchFamily="49" charset="-122"/>
              <a:cs typeface="Porsche Next TT" pitchFamily="34" charset="0"/>
            </a:endParaRPr>
          </a:p>
          <a:p>
            <a:r>
              <a:rPr lang="en-US" altLang="zh-CN" sz="1200" dirty="0">
                <a:latin typeface="Porsche Next TT" pitchFamily="34" charset="0"/>
                <a:ea typeface="simhei_porsche" pitchFamily="49" charset="-122"/>
                <a:cs typeface="Porsche Next TT" pitchFamily="34" charset="0"/>
              </a:rPr>
              <a:t>2018</a:t>
            </a:r>
            <a:r>
              <a:rPr lang="zh-CN" altLang="en-US" sz="1200" dirty="0">
                <a:latin typeface="Porsche Next TT" pitchFamily="34" charset="0"/>
                <a:ea typeface="simhei_porsche" pitchFamily="49" charset="-122"/>
                <a:cs typeface="Porsche Next TT" pitchFamily="34" charset="0"/>
              </a:rPr>
              <a:t> 年 </a:t>
            </a:r>
            <a:r>
              <a:rPr lang="en-US" altLang="zh-CN" sz="1200" dirty="0">
                <a:latin typeface="Porsche Next TT" pitchFamily="34" charset="0"/>
                <a:ea typeface="simhei_porsche" pitchFamily="49" charset="-122"/>
                <a:cs typeface="Porsche Next TT" pitchFamily="34" charset="0"/>
              </a:rPr>
              <a:t>12</a:t>
            </a:r>
            <a:r>
              <a:rPr lang="zh-CN" altLang="en-US" sz="1200" dirty="0">
                <a:latin typeface="Porsche Next TT" pitchFamily="34" charset="0"/>
                <a:ea typeface="simhei_porsche" pitchFamily="49" charset="-122"/>
                <a:cs typeface="Porsche Next TT" pitchFamily="34" charset="0"/>
              </a:rPr>
              <a:t> 月 </a:t>
            </a:r>
            <a:r>
              <a:rPr lang="en-US" altLang="zh-CN" sz="1200" dirty="0">
                <a:latin typeface="Porsche Next TT" pitchFamily="34" charset="0"/>
                <a:ea typeface="simhei_porsche" pitchFamily="49" charset="-122"/>
                <a:cs typeface="Porsche Next TT" pitchFamily="34" charset="0"/>
              </a:rPr>
              <a:t>2</a:t>
            </a:r>
            <a:r>
              <a:rPr lang="zh-CN" altLang="en-US" sz="1200" dirty="0">
                <a:latin typeface="Porsche Next TT" pitchFamily="34" charset="0"/>
                <a:ea typeface="simhei_porsche" pitchFamily="49" charset="-122"/>
                <a:cs typeface="Porsche Next TT" pitchFamily="34" charset="0"/>
              </a:rPr>
              <a:t> 日，星期一</a:t>
            </a:r>
            <a:endParaRPr lang="en-US" altLang="zh-CN" sz="1200" dirty="0">
              <a:latin typeface="Porsche Next TT" pitchFamily="34" charset="0"/>
              <a:ea typeface="simhei_porsche" pitchFamily="49" charset="-122"/>
              <a:cs typeface="Porsche Next TT" pitchFamily="34" charset="0"/>
            </a:endParaRPr>
          </a:p>
          <a:p>
            <a:endParaRPr lang="en-US" altLang="zh-CN" sz="1200" dirty="0">
              <a:latin typeface="Porsche Next TT" pitchFamily="34" charset="0"/>
              <a:ea typeface="simhei_porsche" pitchFamily="49" charset="-122"/>
              <a:cs typeface="Porsche Next TT" pitchFamily="34" charset="0"/>
            </a:endParaRPr>
          </a:p>
          <a:p>
            <a:r>
              <a:rPr lang="en-US" altLang="zh-CN" sz="1200" dirty="0">
                <a:latin typeface="Porsche Next TT" pitchFamily="34" charset="0"/>
                <a:ea typeface="simhei_porsche" pitchFamily="49" charset="-122"/>
                <a:cs typeface="Porsche Next TT" pitchFamily="34" charset="0"/>
              </a:rPr>
              <a:t>09:00</a:t>
            </a:r>
            <a:r>
              <a:rPr lang="zh-CN" altLang="en-US" sz="1200" dirty="0">
                <a:latin typeface="Porsche Next TT" pitchFamily="34" charset="0"/>
                <a:ea typeface="simhei_porsche" pitchFamily="49" charset="-122"/>
                <a:cs typeface="Porsche Next TT" pitchFamily="34" charset="0"/>
              </a:rPr>
              <a:t> 活动 </a:t>
            </a:r>
            <a:r>
              <a:rPr lang="en-US" altLang="zh-CN" sz="1200" dirty="0">
                <a:latin typeface="Porsche Next TT" pitchFamily="34" charset="0"/>
                <a:ea typeface="simhei_porsche" pitchFamily="49" charset="-122"/>
                <a:cs typeface="Porsche Next TT" pitchFamily="34" charset="0"/>
              </a:rPr>
              <a:t> - </a:t>
            </a:r>
            <a:r>
              <a:rPr lang="zh-CN" altLang="en-US" sz="1200" dirty="0">
                <a:latin typeface="Porsche Next TT" pitchFamily="34" charset="0"/>
                <a:ea typeface="simhei_porsche" pitchFamily="49" charset="-122"/>
                <a:cs typeface="Porsche Next TT" pitchFamily="34" charset="0"/>
              </a:rPr>
              <a:t> 运动休闲</a:t>
            </a:r>
            <a:endParaRPr lang="en-US" altLang="zh-CN" sz="1200" dirty="0">
              <a:latin typeface="Porsche Next TT" pitchFamily="34" charset="0"/>
              <a:ea typeface="simhei_porsche" pitchFamily="49" charset="-122"/>
              <a:cs typeface="Porsche Next TT" pitchFamily="34" charset="0"/>
            </a:endParaRPr>
          </a:p>
          <a:p>
            <a:r>
              <a:rPr lang="en-US" altLang="zh-CN" sz="1200" dirty="0">
                <a:latin typeface="Porsche Next TT" pitchFamily="34" charset="0"/>
                <a:ea typeface="simhei_porsche" pitchFamily="49" charset="-122"/>
                <a:cs typeface="Porsche Next TT" pitchFamily="34" charset="0"/>
              </a:rPr>
              <a:t>19:00 </a:t>
            </a:r>
            <a:r>
              <a:rPr lang="zh-CN" altLang="en-US" sz="1200" dirty="0">
                <a:latin typeface="Porsche Next TT" pitchFamily="34" charset="0"/>
                <a:ea typeface="simhei_porsche" pitchFamily="49" charset="-122"/>
                <a:cs typeface="Porsche Next TT" pitchFamily="34" charset="0"/>
              </a:rPr>
              <a:t>晚宴 </a:t>
            </a:r>
            <a:r>
              <a:rPr lang="en-US" altLang="zh-CN" sz="1200" dirty="0">
                <a:latin typeface="Porsche Next TT" pitchFamily="34" charset="0"/>
                <a:ea typeface="simhei_porsche" pitchFamily="49" charset="-122"/>
                <a:cs typeface="Porsche Next TT" pitchFamily="34" charset="0"/>
              </a:rPr>
              <a:t> -  </a:t>
            </a:r>
            <a:r>
              <a:rPr lang="zh-CN" altLang="en-US" sz="1200" dirty="0">
                <a:latin typeface="Porsche Next TT" pitchFamily="34" charset="0"/>
                <a:ea typeface="simhei_porsche" pitchFamily="49" charset="-122"/>
                <a:cs typeface="Porsche Next TT" pitchFamily="34" charset="0"/>
              </a:rPr>
              <a:t>最具</a:t>
            </a:r>
            <a:r>
              <a:rPr lang="en-US" altLang="zh-CN" sz="1200" dirty="0">
                <a:latin typeface="Porsche Next TT" pitchFamily="34" charset="0"/>
                <a:ea typeface="simhei_porsche" pitchFamily="49" charset="-122"/>
                <a:cs typeface="Porsche Next TT" pitchFamily="34" charset="0"/>
              </a:rPr>
              <a:t> ”</a:t>
            </a:r>
            <a:r>
              <a:rPr lang="en-US" altLang="zh-CN" sz="1200" dirty="0" err="1">
                <a:latin typeface="Porsche Next TT" pitchFamily="34" charset="0"/>
                <a:ea typeface="simhei_porsche" pitchFamily="49" charset="-122"/>
                <a:cs typeface="Porsche Next TT" pitchFamily="34" charset="0"/>
              </a:rPr>
              <a:t>Taycan</a:t>
            </a:r>
            <a:r>
              <a:rPr lang="en-US" altLang="zh-CN" sz="1200" dirty="0">
                <a:latin typeface="Porsche Next TT" pitchFamily="34" charset="0"/>
                <a:ea typeface="simhei_porsche" pitchFamily="49" charset="-122"/>
                <a:cs typeface="Porsche Next TT" pitchFamily="34" charset="0"/>
              </a:rPr>
              <a:t>” </a:t>
            </a:r>
            <a:r>
              <a:rPr lang="zh-CN" altLang="en-US" sz="1200" dirty="0">
                <a:latin typeface="Porsche Next TT" pitchFamily="34" charset="0"/>
                <a:ea typeface="simhei_porsche" pitchFamily="49" charset="-122"/>
                <a:cs typeface="Porsche Next TT" pitchFamily="34" charset="0"/>
              </a:rPr>
              <a:t>风格的着装</a:t>
            </a:r>
            <a:endParaRPr lang="en-US" altLang="zh-CN" sz="1200" dirty="0">
              <a:latin typeface="Porsche Next TT" pitchFamily="34" charset="0"/>
              <a:ea typeface="simhei_porsche" pitchFamily="49" charset="-122"/>
              <a:cs typeface="Porsche Next TT" pitchFamily="34" charset="0"/>
            </a:endParaRPr>
          </a:p>
        </p:txBody>
      </p:sp>
      <p:pic>
        <p:nvPicPr>
          <p:cNvPr id="7" name="Picture 7">
            <a:extLst>
              <a:ext uri="{FF2B5EF4-FFF2-40B4-BE49-F238E27FC236}">
                <a16:creationId xmlns:a16="http://schemas.microsoft.com/office/drawing/2014/main" id="{FC24AB06-9568-E64F-AB35-453A4661B4E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389516" y="992422"/>
            <a:ext cx="2113705" cy="3757696"/>
          </a:xfrm>
          <a:prstGeom prst="rect">
            <a:avLst/>
          </a:prstGeom>
          <a:ln w="6350">
            <a:solidFill>
              <a:schemeClr val="bg1">
                <a:lumMod val="65000"/>
              </a:schemeClr>
            </a:solidFill>
          </a:ln>
        </p:spPr>
      </p:pic>
      <p:sp>
        <p:nvSpPr>
          <p:cNvPr id="14" name="矩形 13"/>
          <p:cNvSpPr/>
          <p:nvPr/>
        </p:nvSpPr>
        <p:spPr>
          <a:xfrm>
            <a:off x="8866507" y="4702345"/>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sp>
        <p:nvSpPr>
          <p:cNvPr id="11" name="矩形 10"/>
          <p:cNvSpPr/>
          <p:nvPr/>
        </p:nvSpPr>
        <p:spPr>
          <a:xfrm>
            <a:off x="5640339" y="2323914"/>
            <a:ext cx="1005403"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活动信息</a:t>
            </a:r>
          </a:p>
        </p:txBody>
      </p:sp>
    </p:spTree>
    <p:extLst>
      <p:ext uri="{BB962C8B-B14F-4D97-AF65-F5344CB8AC3E}">
        <p14:creationId xmlns:p14="http://schemas.microsoft.com/office/powerpoint/2010/main" val="152444752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2E069479-1B93-D244-AA93-500B60DCC00D}"/>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3742888" y="892773"/>
            <a:ext cx="2669361" cy="1779574"/>
          </a:xfrm>
          <a:prstGeom prst="rect">
            <a:avLst/>
          </a:prstGeom>
        </p:spPr>
      </p:pic>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活动详情  </a:t>
            </a:r>
            <a:r>
              <a:rPr lang="en-US" altLang="zh-CN" sz="1600" dirty="0">
                <a:latin typeface="Porsche Next TT" panose="020B0504020101010102" pitchFamily="34" charset="0"/>
                <a:ea typeface="SimHei" panose="02010609060101010101" pitchFamily="49" charset="-122"/>
                <a:cs typeface="Porsche Next TT" panose="020B0504020101010102" pitchFamily="34" charset="0"/>
              </a:rPr>
              <a:t> -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活动信息 </a:t>
            </a:r>
            <a:r>
              <a:rPr lang="en-US" altLang="zh-CN" sz="1600" dirty="0">
                <a:latin typeface="Porsche Next TT" panose="020B0504020101010102" pitchFamily="34" charset="0"/>
                <a:ea typeface="SimHei" panose="02010609060101010101" pitchFamily="49" charset="-122"/>
                <a:cs typeface="Porsche Next TT" panose="020B0504020101010102" pitchFamily="34" charset="0"/>
              </a:rPr>
              <a:t>–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紧急联络</a:t>
            </a:r>
          </a:p>
        </p:txBody>
      </p:sp>
      <p:sp>
        <p:nvSpPr>
          <p:cNvPr id="5" name="TextBox 1"/>
          <p:cNvSpPr txBox="1"/>
          <p:nvPr/>
        </p:nvSpPr>
        <p:spPr>
          <a:xfrm>
            <a:off x="6790370" y="2109300"/>
            <a:ext cx="3104519" cy="1384995"/>
          </a:xfrm>
          <a:prstGeom prst="rect">
            <a:avLst/>
          </a:prstGeom>
          <a:noFill/>
          <a:ln>
            <a:solidFill>
              <a:srgbClr val="FF0000"/>
            </a:solidFill>
          </a:ln>
        </p:spPr>
        <p:txBody>
          <a:bodyPr wrap="square" rtlCol="0">
            <a:spAutoFit/>
          </a:bodyPr>
          <a:lstStyle/>
          <a:p>
            <a:r>
              <a:rPr lang="zh-CN" altLang="en-US" sz="1200" dirty="0">
                <a:latin typeface="Porsche Next TT" pitchFamily="34" charset="0"/>
                <a:ea typeface="simhei_porsche" pitchFamily="49" charset="-122"/>
                <a:cs typeface="Porsche Next TT" pitchFamily="34" charset="0"/>
              </a:rPr>
              <a:t>紧急联络</a:t>
            </a:r>
          </a:p>
          <a:p>
            <a:endParaRPr lang="zh-CN" altLang="en-US" sz="1200" dirty="0">
              <a:latin typeface="Porsche Next TT" pitchFamily="34" charset="0"/>
              <a:ea typeface="simhei_porsche" pitchFamily="49" charset="-122"/>
              <a:cs typeface="Porsche Next TT" pitchFamily="34" charset="0"/>
            </a:endParaRPr>
          </a:p>
          <a:p>
            <a:r>
              <a:rPr lang="zh-CN" altLang="en-US" sz="1200" dirty="0">
                <a:latin typeface="Porsche Next TT" pitchFamily="34" charset="0"/>
                <a:ea typeface="simhei_porsche" pitchFamily="49" charset="-122"/>
                <a:cs typeface="Porsche Next TT" pitchFamily="34" charset="0"/>
              </a:rPr>
              <a:t>联系方式</a:t>
            </a:r>
          </a:p>
          <a:p>
            <a:endParaRPr lang="en-US" sz="1200" dirty="0">
              <a:latin typeface="Porsche Next TT" pitchFamily="34" charset="0"/>
              <a:ea typeface="simhei_porsche" pitchFamily="49" charset="-122"/>
              <a:cs typeface="Porsche Next TT" pitchFamily="34" charset="0"/>
            </a:endParaRPr>
          </a:p>
          <a:p>
            <a:r>
              <a:rPr lang="zh-CN" altLang="en-US" sz="1200" dirty="0">
                <a:latin typeface="Porsche Next TT" pitchFamily="34" charset="0"/>
                <a:ea typeface="simhei_porsche" pitchFamily="49" charset="-122"/>
                <a:cs typeface="Porsche Next TT" pitchFamily="34" charset="0"/>
              </a:rPr>
              <a:t>活动热线（</a:t>
            </a:r>
            <a:r>
              <a:rPr lang="en-US" altLang="zh-CN" sz="1200" dirty="0">
                <a:latin typeface="Porsche Next TT" pitchFamily="34" charset="0"/>
                <a:ea typeface="simhei_porsche" pitchFamily="49" charset="-122"/>
                <a:cs typeface="Porsche Next TT" pitchFamily="34" charset="0"/>
              </a:rPr>
              <a:t>24 </a:t>
            </a:r>
            <a:r>
              <a:rPr lang="zh-CN" altLang="en-US" sz="1200" dirty="0">
                <a:latin typeface="Porsche Next TT" pitchFamily="34" charset="0"/>
                <a:ea typeface="simhei_porsche" pitchFamily="49" charset="-122"/>
                <a:cs typeface="Porsche Next TT" pitchFamily="34" charset="0"/>
              </a:rPr>
              <a:t>小时）</a:t>
            </a:r>
            <a:endParaRPr lang="en-US" altLang="zh-CN" sz="1200" dirty="0">
              <a:latin typeface="Porsche Next TT" pitchFamily="34" charset="0"/>
              <a:ea typeface="simhei_porsche" pitchFamily="49" charset="-122"/>
              <a:cs typeface="Porsche Next TT" pitchFamily="34" charset="0"/>
            </a:endParaRPr>
          </a:p>
          <a:p>
            <a:r>
              <a:rPr lang="en-US" sz="1200" dirty="0">
                <a:latin typeface="Porsche Next TT" pitchFamily="34" charset="0"/>
                <a:ea typeface="simhei_porsche" pitchFamily="49" charset="-122"/>
                <a:cs typeface="Porsche Next TT" pitchFamily="34" charset="0"/>
              </a:rPr>
              <a:t>1512</a:t>
            </a:r>
            <a:r>
              <a:rPr lang="en-US" altLang="zh-CN" sz="1200" dirty="0">
                <a:latin typeface="Porsche Next TT" pitchFamily="34" charset="0"/>
                <a:ea typeface="simhei_porsche" pitchFamily="49" charset="-122"/>
                <a:cs typeface="Porsche Next TT" pitchFamily="34" charset="0"/>
              </a:rPr>
              <a:t> - 1038  - </a:t>
            </a:r>
            <a:r>
              <a:rPr lang="en-US" sz="1200" dirty="0">
                <a:latin typeface="Porsche Next TT" pitchFamily="34" charset="0"/>
                <a:ea typeface="simhei_porsche" pitchFamily="49" charset="-122"/>
                <a:cs typeface="Porsche Next TT" pitchFamily="34" charset="0"/>
              </a:rPr>
              <a:t>911</a:t>
            </a:r>
            <a:endParaRPr lang="en-US" altLang="zh-CN" sz="1200" dirty="0">
              <a:latin typeface="Porsche Next TT" pitchFamily="34" charset="0"/>
              <a:ea typeface="simhei_porsche" pitchFamily="49" charset="-122"/>
              <a:cs typeface="Porsche Next TT" pitchFamily="34" charset="0"/>
            </a:endParaRPr>
          </a:p>
          <a:p>
            <a:endParaRPr lang="en-US" sz="1200" dirty="0">
              <a:latin typeface="Porsche Next TT" pitchFamily="34" charset="0"/>
              <a:ea typeface="simhei_porsche" pitchFamily="49" charset="-122"/>
              <a:cs typeface="Porsche Next TT" pitchFamily="34" charset="0"/>
            </a:endParaRPr>
          </a:p>
        </p:txBody>
      </p:sp>
      <p:pic>
        <p:nvPicPr>
          <p:cNvPr id="7" name="Picture 6">
            <a:extLst>
              <a:ext uri="{FF2B5EF4-FFF2-40B4-BE49-F238E27FC236}">
                <a16:creationId xmlns:a16="http://schemas.microsoft.com/office/drawing/2014/main" id="{21072334-A4C3-334E-B534-8725FFDFF0F9}"/>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389516" y="992421"/>
            <a:ext cx="2113705" cy="3757697"/>
          </a:xfrm>
          <a:prstGeom prst="rect">
            <a:avLst/>
          </a:prstGeom>
          <a:ln w="6350">
            <a:solidFill>
              <a:schemeClr val="bg1">
                <a:lumMod val="65000"/>
              </a:schemeClr>
            </a:solidFill>
          </a:ln>
        </p:spPr>
      </p:pic>
      <p:sp>
        <p:nvSpPr>
          <p:cNvPr id="14" name="矩形 13"/>
          <p:cNvSpPr/>
          <p:nvPr/>
        </p:nvSpPr>
        <p:spPr>
          <a:xfrm>
            <a:off x="8866507" y="4702345"/>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sp>
        <p:nvSpPr>
          <p:cNvPr id="11" name="矩形 10"/>
          <p:cNvSpPr/>
          <p:nvPr/>
        </p:nvSpPr>
        <p:spPr>
          <a:xfrm>
            <a:off x="5431268" y="2220959"/>
            <a:ext cx="1005403"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活动信息</a:t>
            </a:r>
          </a:p>
        </p:txBody>
      </p:sp>
    </p:spTree>
    <p:extLst>
      <p:ext uri="{BB962C8B-B14F-4D97-AF65-F5344CB8AC3E}">
        <p14:creationId xmlns:p14="http://schemas.microsoft.com/office/powerpoint/2010/main" val="307899380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4E5FFA84-11F6-864F-BA71-E2190E9231A7}"/>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3984171" y="977303"/>
            <a:ext cx="2630104" cy="1705184"/>
          </a:xfrm>
          <a:prstGeom prst="rect">
            <a:avLst/>
          </a:prstGeom>
        </p:spPr>
      </p:pic>
      <p:sp>
        <p:nvSpPr>
          <p:cNvPr id="2" name="Title 1">
            <a:extLst>
              <a:ext uri="{FF2B5EF4-FFF2-40B4-BE49-F238E27FC236}">
                <a16:creationId xmlns:a16="http://schemas.microsoft.com/office/drawing/2014/main" id="{F88EA909-DB3B-C841-B5D9-573313A6D96F}"/>
              </a:ext>
            </a:extLst>
          </p:cNvPr>
          <p:cNvSpPr>
            <a:spLocks noGrp="1"/>
          </p:cNvSpPr>
          <p:nvPr>
            <p:ph type="title"/>
          </p:nvPr>
        </p:nvSpPr>
        <p:spPr/>
        <p:txBody>
          <a:bodyPr/>
          <a:lstStyle/>
          <a:p>
            <a:r>
              <a:rPr lang="en-US" altLang="zh-CN" dirty="0"/>
              <a:t>WeChat</a:t>
            </a:r>
            <a:r>
              <a:rPr lang="zh-CN" altLang="en-US" dirty="0"/>
              <a:t> </a:t>
            </a:r>
            <a:r>
              <a:rPr lang="en-US" altLang="zh-CN" dirty="0"/>
              <a:t>Mini</a:t>
            </a:r>
            <a:r>
              <a:rPr lang="zh-CN" altLang="en-US" dirty="0"/>
              <a:t> </a:t>
            </a:r>
            <a:r>
              <a:rPr lang="en-US" altLang="zh-CN" dirty="0"/>
              <a:t>Programme</a:t>
            </a:r>
            <a:endParaRPr lang="en-US" dirty="0"/>
          </a:p>
        </p:txBody>
      </p:sp>
      <p:sp>
        <p:nvSpPr>
          <p:cNvPr id="6" name="Title 6"/>
          <p:cNvSpPr txBox="1">
            <a:spLocks/>
          </p:cNvSpPr>
          <p:nvPr/>
        </p:nvSpPr>
        <p:spPr>
          <a:xfrm>
            <a:off x="232961" y="400231"/>
            <a:ext cx="8915400" cy="6312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b="1" i="0" kern="1200">
                <a:solidFill>
                  <a:schemeClr val="tx1"/>
                </a:solidFill>
                <a:latin typeface="simhei_porsche" charset="-122"/>
                <a:ea typeface="simhei_porsche" charset="-122"/>
                <a:cs typeface="simhei_porsche" charset="-122"/>
              </a:defRPr>
            </a:lvl1pPr>
          </a:lstStyle>
          <a:p>
            <a:pPr algn="l" fontAlgn="ctr">
              <a:lnSpc>
                <a:spcPct val="106000"/>
              </a:lnSpc>
              <a:spcBef>
                <a:spcPts val="0"/>
              </a:spcBef>
              <a:buClr>
                <a:schemeClr val="tx1"/>
              </a:buClr>
              <a:buSzPct val="90000"/>
              <a:defRPr/>
            </a:pP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活动详情  </a:t>
            </a:r>
            <a:r>
              <a:rPr lang="en-US" altLang="zh-CN" sz="1600" dirty="0">
                <a:latin typeface="Porsche Next TT" panose="020B0504020101010102" pitchFamily="34" charset="0"/>
                <a:ea typeface="SimHei" panose="02010609060101010101" pitchFamily="49" charset="-122"/>
                <a:cs typeface="Porsche Next TT" panose="020B0504020101010102" pitchFamily="34" charset="0"/>
              </a:rPr>
              <a:t> - </a:t>
            </a:r>
            <a:r>
              <a:rPr lang="zh-CN" altLang="en-US" sz="1600" dirty="0">
                <a:latin typeface="Porsche Next TT" panose="020B0504020101010102" pitchFamily="34" charset="0"/>
                <a:ea typeface="SimHei" panose="02010609060101010101" pitchFamily="49" charset="-122"/>
                <a:cs typeface="Porsche Next TT" panose="020B0504020101010102" pitchFamily="34" charset="0"/>
              </a:rPr>
              <a:t> 酒店地图</a:t>
            </a:r>
            <a:endParaRPr lang="en-US" altLang="zh-CN" sz="1200" dirty="0">
              <a:latin typeface="Porsche Next TT" panose="020B0504020101010102" pitchFamily="34" charset="0"/>
              <a:ea typeface="SimHei" panose="02010609060101010101" pitchFamily="49" charset="-122"/>
              <a:cs typeface="Porsche Next TT" panose="020B0504020101010102" pitchFamily="34" charset="0"/>
            </a:endParaRPr>
          </a:p>
        </p:txBody>
      </p:sp>
      <p:pic>
        <p:nvPicPr>
          <p:cNvPr id="8" name="Picture 9">
            <a:extLst>
              <a:ext uri="{FF2B5EF4-FFF2-40B4-BE49-F238E27FC236}">
                <a16:creationId xmlns:a16="http://schemas.microsoft.com/office/drawing/2014/main" id="{F20587FF-834C-E649-B24E-012A0012C65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389516" y="993779"/>
            <a:ext cx="2113705" cy="3757697"/>
          </a:xfrm>
          <a:prstGeom prst="rect">
            <a:avLst/>
          </a:prstGeom>
          <a:ln w="6350">
            <a:solidFill>
              <a:schemeClr val="bg1">
                <a:lumMod val="65000"/>
              </a:schemeClr>
            </a:solidFill>
          </a:ln>
        </p:spPr>
      </p:pic>
      <p:sp>
        <p:nvSpPr>
          <p:cNvPr id="9" name="矩形 8"/>
          <p:cNvSpPr/>
          <p:nvPr/>
        </p:nvSpPr>
        <p:spPr>
          <a:xfrm>
            <a:off x="8866507" y="4702345"/>
            <a:ext cx="1293493" cy="329314"/>
          </a:xfrm>
          <a:prstGeom prst="rect">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200"/>
              <a:t>Graphic TBC</a:t>
            </a:r>
            <a:endParaRPr kumimoji="1" lang="zh-CN" altLang="en-US" sz="1200" dirty="0"/>
          </a:p>
        </p:txBody>
      </p:sp>
      <p:sp>
        <p:nvSpPr>
          <p:cNvPr id="11" name="矩形 10"/>
          <p:cNvSpPr/>
          <p:nvPr/>
        </p:nvSpPr>
        <p:spPr>
          <a:xfrm>
            <a:off x="5579936" y="2300028"/>
            <a:ext cx="1005403" cy="338554"/>
          </a:xfrm>
          <a:prstGeom prst="rect">
            <a:avLst/>
          </a:prstGeom>
        </p:spPr>
        <p:txBody>
          <a:bodyPr wrap="none">
            <a:spAutoFit/>
          </a:bodyPr>
          <a:lstStyle/>
          <a:p>
            <a:pPr>
              <a:defRPr sz="2000" b="1">
                <a:latin typeface="Porsche Next TT"/>
                <a:ea typeface="Porsche Next TT"/>
                <a:cs typeface="Porsche Next TT"/>
                <a:sym typeface="Porsche Next TT"/>
              </a:defRPr>
            </a:pPr>
            <a:r>
              <a:rPr lang="zh-CN" altLang="en-US" sz="1600" dirty="0">
                <a:solidFill>
                  <a:schemeClr val="bg1"/>
                </a:solidFill>
                <a:latin typeface="Porsche Next TT" panose="020B0504020101010102" pitchFamily="34" charset="0"/>
                <a:ea typeface="simhei_porsche"/>
                <a:cs typeface="Porsche Next TT" panose="020B0504020101010102" pitchFamily="34" charset="0"/>
                <a:sym typeface="simhei_porsche"/>
              </a:rPr>
              <a:t>酒店地图</a:t>
            </a:r>
          </a:p>
        </p:txBody>
      </p:sp>
      <p:pic>
        <p:nvPicPr>
          <p:cNvPr id="3" name="图片 2">
            <a:extLst>
              <a:ext uri="{FF2B5EF4-FFF2-40B4-BE49-F238E27FC236}">
                <a16:creationId xmlns:a16="http://schemas.microsoft.com/office/drawing/2014/main" id="{7F29E8B0-0A27-0144-A1CE-29F92DB5CBF9}"/>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3984171" y="2682486"/>
            <a:ext cx="2601168" cy="1838023"/>
          </a:xfrm>
          <a:prstGeom prst="rect">
            <a:avLst/>
          </a:prstGeom>
        </p:spPr>
      </p:pic>
    </p:spTree>
    <p:extLst>
      <p:ext uri="{BB962C8B-B14F-4D97-AF65-F5344CB8AC3E}">
        <p14:creationId xmlns:p14="http://schemas.microsoft.com/office/powerpoint/2010/main" val="1070616872"/>
      </p:ext>
    </p:extLst>
  </p:cSld>
  <p:clrMapOvr>
    <a:masterClrMapping/>
  </p:clrMapOvr>
  <p:transition spd="med"/>
</p:sld>
</file>

<file path=ppt/theme/theme1.xml><?xml version="1.0" encoding="utf-8"?>
<a:theme xmlns:a="http://schemas.openxmlformats.org/drawingml/2006/main" name="Porsche 16zu9 Mastervorlage ohne Navigation 2013">
  <a:themeElements>
    <a:clrScheme name="Porsche 16zu9 Mastervorlage ohne Navigation 2013">
      <a:dk1>
        <a:srgbClr val="000000"/>
      </a:dk1>
      <a:lt1>
        <a:srgbClr val="FFFFFF"/>
      </a:lt1>
      <a:dk2>
        <a:srgbClr val="A7A7A7"/>
      </a:dk2>
      <a:lt2>
        <a:srgbClr val="535353"/>
      </a:lt2>
      <a:accent1>
        <a:srgbClr val="737278"/>
      </a:accent1>
      <a:accent2>
        <a:srgbClr val="D5001C"/>
      </a:accent2>
      <a:accent3>
        <a:srgbClr val="B5B4BA"/>
      </a:accent3>
      <a:accent4>
        <a:srgbClr val="DAD9DE"/>
      </a:accent4>
      <a:accent5>
        <a:srgbClr val="8F8F8F"/>
      </a:accent5>
      <a:accent6>
        <a:srgbClr val="336699"/>
      </a:accent6>
      <a:hlink>
        <a:srgbClr val="0000FF"/>
      </a:hlink>
      <a:folHlink>
        <a:srgbClr val="FF00FF"/>
      </a:folHlink>
    </a:clrScheme>
    <a:fontScheme name="Porsche 16zu9 Mastervorlage ohne Navigation 2013">
      <a:majorFont>
        <a:latin typeface="Porsche Next TT"/>
        <a:ea typeface="Porsche Next TT"/>
        <a:cs typeface="Porsche Next TT"/>
      </a:majorFont>
      <a:minorFont>
        <a:latin typeface="Helvetica"/>
        <a:ea typeface="Helvetica"/>
        <a:cs typeface="Helvetica"/>
      </a:minorFont>
    </a:fontScheme>
    <a:fmtScheme name="Porsche 16zu9 Mastervorlage ohne Navigation 2013">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Porsche 16zu9 Mastervorlage ohne Navigation 2013">
  <a:themeElements>
    <a:clrScheme name="Porsche 16zu9 Mastervorlage ohne Navigation 2013">
      <a:dk1>
        <a:srgbClr val="000000"/>
      </a:dk1>
      <a:lt1>
        <a:srgbClr val="FFFFFF"/>
      </a:lt1>
      <a:dk2>
        <a:srgbClr val="A7A7A7"/>
      </a:dk2>
      <a:lt2>
        <a:srgbClr val="535353"/>
      </a:lt2>
      <a:accent1>
        <a:srgbClr val="737278"/>
      </a:accent1>
      <a:accent2>
        <a:srgbClr val="D5001C"/>
      </a:accent2>
      <a:accent3>
        <a:srgbClr val="B5B4BA"/>
      </a:accent3>
      <a:accent4>
        <a:srgbClr val="DAD9DE"/>
      </a:accent4>
      <a:accent5>
        <a:srgbClr val="8F8F8F"/>
      </a:accent5>
      <a:accent6>
        <a:srgbClr val="336699"/>
      </a:accent6>
      <a:hlink>
        <a:srgbClr val="0000FF"/>
      </a:hlink>
      <a:folHlink>
        <a:srgbClr val="FF00FF"/>
      </a:folHlink>
    </a:clrScheme>
    <a:fontScheme name="Porsche 16zu9 Mastervorlage ohne Navigation 2013">
      <a:majorFont>
        <a:latin typeface="Porsche Next TT"/>
        <a:ea typeface="Porsche Next TT"/>
        <a:cs typeface="Porsche Next TT"/>
      </a:majorFont>
      <a:minorFont>
        <a:latin typeface="Helvetica"/>
        <a:ea typeface="Helvetica"/>
        <a:cs typeface="Helvetica"/>
      </a:minorFont>
    </a:fontScheme>
    <a:fmtScheme name="Porsche 16zu9 Mastervorlage ohne Navigation 2013">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5">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Porsche Next T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12237</TotalTime>
  <Words>2488</Words>
  <Application>Microsoft Macintosh PowerPoint</Application>
  <PresentationFormat>自定义</PresentationFormat>
  <Paragraphs>476</Paragraphs>
  <Slides>28</Slides>
  <Notes>5</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28</vt:i4>
      </vt:variant>
    </vt:vector>
  </HeadingPairs>
  <TitlesOfParts>
    <vt:vector size="34" baseType="lpstr">
      <vt:lpstr>SimHei</vt:lpstr>
      <vt:lpstr>simhei_porsche</vt:lpstr>
      <vt:lpstr>Arial</vt:lpstr>
      <vt:lpstr>Helvetica</vt:lpstr>
      <vt:lpstr>Porsche Next TT</vt:lpstr>
      <vt:lpstr>Porsche 16zu9 Mastervorlage ohne Navigation 2013</vt:lpstr>
      <vt:lpstr>WeChat Mini Programme</vt:lpstr>
      <vt:lpstr>WeChat Mini Programme</vt:lpstr>
      <vt:lpstr>WeChat Mini Programme</vt:lpstr>
      <vt:lpstr>WeChat Mini Programme</vt:lpstr>
      <vt:lpstr>WeChat Mini Programme</vt:lpstr>
      <vt:lpstr>WeChat Mini Programme</vt:lpstr>
      <vt:lpstr>WeChat Mini Programme</vt:lpstr>
      <vt:lpstr>WeChat Mini Programme</vt:lpstr>
      <vt:lpstr>WeChat Mini Programme</vt:lpstr>
      <vt:lpstr>WeChat Mini Programme</vt:lpstr>
      <vt:lpstr>WeChat Mini Programme</vt:lpstr>
      <vt:lpstr>WeChat Mini Programme</vt:lpstr>
      <vt:lpstr>WeChat Mini Programme</vt:lpstr>
      <vt:lpstr>WeChat Mini Programme</vt:lpstr>
      <vt:lpstr>WeChat Mini Programme</vt:lpstr>
      <vt:lpstr>WeChat Mini Programme</vt:lpstr>
      <vt:lpstr>WeChat Mini Programme</vt:lpstr>
      <vt:lpstr>WeChat Mini Programme</vt:lpstr>
      <vt:lpstr>PowerPoint 演示文稿</vt:lpstr>
      <vt:lpstr>WeChat Mini Programme</vt:lpstr>
      <vt:lpstr>WeChat Mini Programme</vt:lpstr>
      <vt:lpstr>WeChat Mini Programme</vt:lpstr>
      <vt:lpstr>PowerPoint 演示文稿</vt:lpstr>
      <vt:lpstr>PowerPoint 演示文稿</vt:lpstr>
      <vt:lpstr>PowerPoint 演示文稿</vt:lpstr>
      <vt:lpstr>PowerPoint 演示文稿</vt:lpstr>
      <vt:lpstr>WeChat Mini Programme</vt:lpstr>
      <vt:lpstr>WeChat Mini Programme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Content</dc:title>
  <dc:creator>Zhou, Flora (SHN-JMW)</dc:creator>
  <cp:lastModifiedBy>phj</cp:lastModifiedBy>
  <cp:revision>290</cp:revision>
  <dcterms:modified xsi:type="dcterms:W3CDTF">2019-11-18T02:31:41Z</dcterms:modified>
</cp:coreProperties>
</file>